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71" r:id="rId6"/>
    <p:sldId id="270" r:id="rId7"/>
    <p:sldId id="474" r:id="rId8"/>
    <p:sldId id="467" r:id="rId9"/>
    <p:sldId id="475" r:id="rId10"/>
    <p:sldId id="477" r:id="rId11"/>
    <p:sldId id="47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0DE4BA-7B24-484A-B17D-4E35B2950B72}" v="3" dt="2019-10-15T18:06:45.2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43B3CF-32B5-439C-A35C-5AB48063DE50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8F9BFB8-194D-4845-AA5B-BC18B1828C8E}">
      <dgm:prSet/>
      <dgm:spPr/>
      <dgm:t>
        <a:bodyPr/>
        <a:lstStyle/>
        <a:p>
          <a:r>
            <a:rPr lang="nl-NL" b="1"/>
            <a:t>De vroege puberteit (10-14 jaar)</a:t>
          </a:r>
          <a:endParaRPr lang="en-US"/>
        </a:p>
      </dgm:t>
    </dgm:pt>
    <dgm:pt modelId="{F006F83C-7BE0-48E1-8243-1DCD4E786C52}" type="parTrans" cxnId="{B0355307-0F13-40F8-8444-2F8BB50AAB4F}">
      <dgm:prSet/>
      <dgm:spPr/>
      <dgm:t>
        <a:bodyPr/>
        <a:lstStyle/>
        <a:p>
          <a:endParaRPr lang="en-US"/>
        </a:p>
      </dgm:t>
    </dgm:pt>
    <dgm:pt modelId="{3F503362-0D5E-41A2-8D18-C139540D31D4}" type="sibTrans" cxnId="{B0355307-0F13-40F8-8444-2F8BB50AAB4F}">
      <dgm:prSet/>
      <dgm:spPr/>
      <dgm:t>
        <a:bodyPr/>
        <a:lstStyle/>
        <a:p>
          <a:endParaRPr lang="en-US"/>
        </a:p>
      </dgm:t>
    </dgm:pt>
    <dgm:pt modelId="{ABAE0A75-AD04-4793-A770-B038B07C2C45}">
      <dgm:prSet/>
      <dgm:spPr/>
      <dgm:t>
        <a:bodyPr/>
        <a:lstStyle/>
        <a:p>
          <a:r>
            <a:rPr lang="nl-NL" b="1"/>
            <a:t>Experimenteren (14-16 jaar)</a:t>
          </a:r>
          <a:endParaRPr lang="en-US"/>
        </a:p>
      </dgm:t>
    </dgm:pt>
    <dgm:pt modelId="{8CFAEBDF-5494-436B-8846-7F8DE4D89098}" type="parTrans" cxnId="{D9998294-0705-4AA8-9642-B4AEE24A694B}">
      <dgm:prSet/>
      <dgm:spPr/>
      <dgm:t>
        <a:bodyPr/>
        <a:lstStyle/>
        <a:p>
          <a:endParaRPr lang="en-US"/>
        </a:p>
      </dgm:t>
    </dgm:pt>
    <dgm:pt modelId="{E0C5A263-EEE8-4641-9A62-7953F15A8763}" type="sibTrans" cxnId="{D9998294-0705-4AA8-9642-B4AEE24A694B}">
      <dgm:prSet/>
      <dgm:spPr/>
      <dgm:t>
        <a:bodyPr/>
        <a:lstStyle/>
        <a:p>
          <a:endParaRPr lang="en-US"/>
        </a:p>
      </dgm:t>
    </dgm:pt>
    <dgm:pt modelId="{7137E0AB-A8C3-416F-829D-249F44D9C503}">
      <dgm:prSet/>
      <dgm:spPr/>
      <dgm:t>
        <a:bodyPr/>
        <a:lstStyle/>
        <a:p>
          <a:r>
            <a:rPr lang="nl-NL" b="1"/>
            <a:t>Toenadering (16-18 jaar)</a:t>
          </a:r>
          <a:endParaRPr lang="en-US"/>
        </a:p>
      </dgm:t>
    </dgm:pt>
    <dgm:pt modelId="{23139CAE-B206-4DE5-97B8-E255AAC1FD2E}" type="parTrans" cxnId="{99FF3D77-DF0B-49D9-8A47-89E13F7A28BD}">
      <dgm:prSet/>
      <dgm:spPr/>
      <dgm:t>
        <a:bodyPr/>
        <a:lstStyle/>
        <a:p>
          <a:endParaRPr lang="en-US"/>
        </a:p>
      </dgm:t>
    </dgm:pt>
    <dgm:pt modelId="{EF7D2610-0989-470C-AF08-430FFFCFC205}" type="sibTrans" cxnId="{99FF3D77-DF0B-49D9-8A47-89E13F7A28BD}">
      <dgm:prSet/>
      <dgm:spPr/>
      <dgm:t>
        <a:bodyPr/>
        <a:lstStyle/>
        <a:p>
          <a:endParaRPr lang="en-US"/>
        </a:p>
      </dgm:t>
    </dgm:pt>
    <dgm:pt modelId="{F6377E1D-BBE0-4613-95A2-8C95D5726DAD}">
      <dgm:prSet/>
      <dgm:spPr/>
      <dgm:t>
        <a:bodyPr/>
        <a:lstStyle/>
        <a:p>
          <a:r>
            <a:rPr lang="nl-NL" b="1"/>
            <a:t>Versteviging (18-24 jaar)</a:t>
          </a:r>
          <a:endParaRPr lang="en-US"/>
        </a:p>
      </dgm:t>
    </dgm:pt>
    <dgm:pt modelId="{BCB9F348-D28B-4374-9961-0BAC66E1CFBB}" type="parTrans" cxnId="{B99F86C8-F42E-4BCD-A6D3-CF48CCD4D944}">
      <dgm:prSet/>
      <dgm:spPr/>
      <dgm:t>
        <a:bodyPr/>
        <a:lstStyle/>
        <a:p>
          <a:endParaRPr lang="en-US"/>
        </a:p>
      </dgm:t>
    </dgm:pt>
    <dgm:pt modelId="{CE36FF77-EF96-4057-BBDF-3AFFEFD04AFF}" type="sibTrans" cxnId="{B99F86C8-F42E-4BCD-A6D3-CF48CCD4D944}">
      <dgm:prSet/>
      <dgm:spPr/>
      <dgm:t>
        <a:bodyPr/>
        <a:lstStyle/>
        <a:p>
          <a:endParaRPr lang="en-US"/>
        </a:p>
      </dgm:t>
    </dgm:pt>
    <dgm:pt modelId="{606CDB42-F990-4068-AB42-A1DD784E1B88}" type="pres">
      <dgm:prSet presAssocID="{3C43B3CF-32B5-439C-A35C-5AB48063DE50}" presName="linear" presStyleCnt="0">
        <dgm:presLayoutVars>
          <dgm:dir/>
          <dgm:animLvl val="lvl"/>
          <dgm:resizeHandles val="exact"/>
        </dgm:presLayoutVars>
      </dgm:prSet>
      <dgm:spPr/>
    </dgm:pt>
    <dgm:pt modelId="{CB8D2290-F68A-4072-8B87-CE39E8C8D961}" type="pres">
      <dgm:prSet presAssocID="{48F9BFB8-194D-4845-AA5B-BC18B1828C8E}" presName="parentLin" presStyleCnt="0"/>
      <dgm:spPr/>
    </dgm:pt>
    <dgm:pt modelId="{DAC50F35-B1ED-4D6F-AEE3-05B5572FA583}" type="pres">
      <dgm:prSet presAssocID="{48F9BFB8-194D-4845-AA5B-BC18B1828C8E}" presName="parentLeftMargin" presStyleLbl="node1" presStyleIdx="0" presStyleCnt="4"/>
      <dgm:spPr/>
    </dgm:pt>
    <dgm:pt modelId="{998F0A8D-A651-46E5-8B9B-45F1775CC08F}" type="pres">
      <dgm:prSet presAssocID="{48F9BFB8-194D-4845-AA5B-BC18B1828C8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8D491E9-9751-471B-9C99-EE4D83331F29}" type="pres">
      <dgm:prSet presAssocID="{48F9BFB8-194D-4845-AA5B-BC18B1828C8E}" presName="negativeSpace" presStyleCnt="0"/>
      <dgm:spPr/>
    </dgm:pt>
    <dgm:pt modelId="{E60C39AD-41C8-45FC-9033-3C736C5F5BC8}" type="pres">
      <dgm:prSet presAssocID="{48F9BFB8-194D-4845-AA5B-BC18B1828C8E}" presName="childText" presStyleLbl="conFgAcc1" presStyleIdx="0" presStyleCnt="4">
        <dgm:presLayoutVars>
          <dgm:bulletEnabled val="1"/>
        </dgm:presLayoutVars>
      </dgm:prSet>
      <dgm:spPr/>
    </dgm:pt>
    <dgm:pt modelId="{FFD7CFFD-1901-41B6-98D6-6A058FCD8BAF}" type="pres">
      <dgm:prSet presAssocID="{3F503362-0D5E-41A2-8D18-C139540D31D4}" presName="spaceBetweenRectangles" presStyleCnt="0"/>
      <dgm:spPr/>
    </dgm:pt>
    <dgm:pt modelId="{D1A92594-14A1-4000-878A-DF89E04F6810}" type="pres">
      <dgm:prSet presAssocID="{ABAE0A75-AD04-4793-A770-B038B07C2C45}" presName="parentLin" presStyleCnt="0"/>
      <dgm:spPr/>
    </dgm:pt>
    <dgm:pt modelId="{ED717537-D06E-4CBF-B6C7-427ABCC5FD3F}" type="pres">
      <dgm:prSet presAssocID="{ABAE0A75-AD04-4793-A770-B038B07C2C45}" presName="parentLeftMargin" presStyleLbl="node1" presStyleIdx="0" presStyleCnt="4"/>
      <dgm:spPr/>
    </dgm:pt>
    <dgm:pt modelId="{B0E04D4A-72F1-4C7D-A712-C6EE496E3619}" type="pres">
      <dgm:prSet presAssocID="{ABAE0A75-AD04-4793-A770-B038B07C2C4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92AFE4C-4F4F-4D8C-9409-D12CD788968B}" type="pres">
      <dgm:prSet presAssocID="{ABAE0A75-AD04-4793-A770-B038B07C2C45}" presName="negativeSpace" presStyleCnt="0"/>
      <dgm:spPr/>
    </dgm:pt>
    <dgm:pt modelId="{0A0632C0-E248-4B61-A2BD-AA5FE3421510}" type="pres">
      <dgm:prSet presAssocID="{ABAE0A75-AD04-4793-A770-B038B07C2C45}" presName="childText" presStyleLbl="conFgAcc1" presStyleIdx="1" presStyleCnt="4">
        <dgm:presLayoutVars>
          <dgm:bulletEnabled val="1"/>
        </dgm:presLayoutVars>
      </dgm:prSet>
      <dgm:spPr/>
    </dgm:pt>
    <dgm:pt modelId="{6248DF4F-FE44-48BF-9180-4D8A7B152E97}" type="pres">
      <dgm:prSet presAssocID="{E0C5A263-EEE8-4641-9A62-7953F15A8763}" presName="spaceBetweenRectangles" presStyleCnt="0"/>
      <dgm:spPr/>
    </dgm:pt>
    <dgm:pt modelId="{9133A2A1-9AAD-47AB-A021-93A9510A1829}" type="pres">
      <dgm:prSet presAssocID="{7137E0AB-A8C3-416F-829D-249F44D9C503}" presName="parentLin" presStyleCnt="0"/>
      <dgm:spPr/>
    </dgm:pt>
    <dgm:pt modelId="{CE63EB1A-D9B6-4C85-A95E-6BBEF5E0D474}" type="pres">
      <dgm:prSet presAssocID="{7137E0AB-A8C3-416F-829D-249F44D9C503}" presName="parentLeftMargin" presStyleLbl="node1" presStyleIdx="1" presStyleCnt="4"/>
      <dgm:spPr/>
    </dgm:pt>
    <dgm:pt modelId="{6E73D6E5-B0D4-445C-AE6E-3028E2169386}" type="pres">
      <dgm:prSet presAssocID="{7137E0AB-A8C3-416F-829D-249F44D9C50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4EF08F2-BB73-4D38-8D88-D77F61975060}" type="pres">
      <dgm:prSet presAssocID="{7137E0AB-A8C3-416F-829D-249F44D9C503}" presName="negativeSpace" presStyleCnt="0"/>
      <dgm:spPr/>
    </dgm:pt>
    <dgm:pt modelId="{31D1AA67-EFAD-46DC-B5B7-2F3662C4E063}" type="pres">
      <dgm:prSet presAssocID="{7137E0AB-A8C3-416F-829D-249F44D9C503}" presName="childText" presStyleLbl="conFgAcc1" presStyleIdx="2" presStyleCnt="4">
        <dgm:presLayoutVars>
          <dgm:bulletEnabled val="1"/>
        </dgm:presLayoutVars>
      </dgm:prSet>
      <dgm:spPr/>
    </dgm:pt>
    <dgm:pt modelId="{8804601B-BF16-4F1A-BC10-A7D337FC8C33}" type="pres">
      <dgm:prSet presAssocID="{EF7D2610-0989-470C-AF08-430FFFCFC205}" presName="spaceBetweenRectangles" presStyleCnt="0"/>
      <dgm:spPr/>
    </dgm:pt>
    <dgm:pt modelId="{7BDE3520-4D6C-4F2B-B498-3A40E0CADF8C}" type="pres">
      <dgm:prSet presAssocID="{F6377E1D-BBE0-4613-95A2-8C95D5726DAD}" presName="parentLin" presStyleCnt="0"/>
      <dgm:spPr/>
    </dgm:pt>
    <dgm:pt modelId="{41842BC0-0534-4D42-B985-0F69C4920455}" type="pres">
      <dgm:prSet presAssocID="{F6377E1D-BBE0-4613-95A2-8C95D5726DAD}" presName="parentLeftMargin" presStyleLbl="node1" presStyleIdx="2" presStyleCnt="4"/>
      <dgm:spPr/>
    </dgm:pt>
    <dgm:pt modelId="{DE30F78C-8BDD-4B5F-B3D6-C9E9855FE7E3}" type="pres">
      <dgm:prSet presAssocID="{F6377E1D-BBE0-4613-95A2-8C95D5726DA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E167389-B217-4DBD-B0DF-AD04F6E7752C}" type="pres">
      <dgm:prSet presAssocID="{F6377E1D-BBE0-4613-95A2-8C95D5726DAD}" presName="negativeSpace" presStyleCnt="0"/>
      <dgm:spPr/>
    </dgm:pt>
    <dgm:pt modelId="{FA19F6F2-396B-48BE-AA0C-3D5A0163187B}" type="pres">
      <dgm:prSet presAssocID="{F6377E1D-BBE0-4613-95A2-8C95D5726DA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0355307-0F13-40F8-8444-2F8BB50AAB4F}" srcId="{3C43B3CF-32B5-439C-A35C-5AB48063DE50}" destId="{48F9BFB8-194D-4845-AA5B-BC18B1828C8E}" srcOrd="0" destOrd="0" parTransId="{F006F83C-7BE0-48E1-8243-1DCD4E786C52}" sibTransId="{3F503362-0D5E-41A2-8D18-C139540D31D4}"/>
    <dgm:cxn modelId="{5426EF18-67EE-407E-95FB-39DF276E102F}" type="presOf" srcId="{ABAE0A75-AD04-4793-A770-B038B07C2C45}" destId="{ED717537-D06E-4CBF-B6C7-427ABCC5FD3F}" srcOrd="0" destOrd="0" presId="urn:microsoft.com/office/officeart/2005/8/layout/list1"/>
    <dgm:cxn modelId="{A2F65D1F-9A39-4F51-8823-A2E19DE775A3}" type="presOf" srcId="{3C43B3CF-32B5-439C-A35C-5AB48063DE50}" destId="{606CDB42-F990-4068-AB42-A1DD784E1B88}" srcOrd="0" destOrd="0" presId="urn:microsoft.com/office/officeart/2005/8/layout/list1"/>
    <dgm:cxn modelId="{0344353C-6E01-4CC9-B9BF-12C40A30B90D}" type="presOf" srcId="{F6377E1D-BBE0-4613-95A2-8C95D5726DAD}" destId="{DE30F78C-8BDD-4B5F-B3D6-C9E9855FE7E3}" srcOrd="1" destOrd="0" presId="urn:microsoft.com/office/officeart/2005/8/layout/list1"/>
    <dgm:cxn modelId="{99FF3D77-DF0B-49D9-8A47-89E13F7A28BD}" srcId="{3C43B3CF-32B5-439C-A35C-5AB48063DE50}" destId="{7137E0AB-A8C3-416F-829D-249F44D9C503}" srcOrd="2" destOrd="0" parTransId="{23139CAE-B206-4DE5-97B8-E255AAC1FD2E}" sibTransId="{EF7D2610-0989-470C-AF08-430FFFCFC205}"/>
    <dgm:cxn modelId="{11912958-BA75-4FE8-8688-5CF901EC0193}" type="presOf" srcId="{F6377E1D-BBE0-4613-95A2-8C95D5726DAD}" destId="{41842BC0-0534-4D42-B985-0F69C4920455}" srcOrd="0" destOrd="0" presId="urn:microsoft.com/office/officeart/2005/8/layout/list1"/>
    <dgm:cxn modelId="{8606C57D-026C-4BC1-9B27-BB9DF5D4F9BD}" type="presOf" srcId="{7137E0AB-A8C3-416F-829D-249F44D9C503}" destId="{CE63EB1A-D9B6-4C85-A95E-6BBEF5E0D474}" srcOrd="0" destOrd="0" presId="urn:microsoft.com/office/officeart/2005/8/layout/list1"/>
    <dgm:cxn modelId="{5E9DDC7E-268F-450A-9D65-849636F441EB}" type="presOf" srcId="{7137E0AB-A8C3-416F-829D-249F44D9C503}" destId="{6E73D6E5-B0D4-445C-AE6E-3028E2169386}" srcOrd="1" destOrd="0" presId="urn:microsoft.com/office/officeart/2005/8/layout/list1"/>
    <dgm:cxn modelId="{D9998294-0705-4AA8-9642-B4AEE24A694B}" srcId="{3C43B3CF-32B5-439C-A35C-5AB48063DE50}" destId="{ABAE0A75-AD04-4793-A770-B038B07C2C45}" srcOrd="1" destOrd="0" parTransId="{8CFAEBDF-5494-436B-8846-7F8DE4D89098}" sibTransId="{E0C5A263-EEE8-4641-9A62-7953F15A8763}"/>
    <dgm:cxn modelId="{63E57695-E71B-4C5C-B7C6-D64501E82AA0}" type="presOf" srcId="{ABAE0A75-AD04-4793-A770-B038B07C2C45}" destId="{B0E04D4A-72F1-4C7D-A712-C6EE496E3619}" srcOrd="1" destOrd="0" presId="urn:microsoft.com/office/officeart/2005/8/layout/list1"/>
    <dgm:cxn modelId="{D53A65B5-2531-4AD5-908C-46756A1FBF43}" type="presOf" srcId="{48F9BFB8-194D-4845-AA5B-BC18B1828C8E}" destId="{DAC50F35-B1ED-4D6F-AEE3-05B5572FA583}" srcOrd="0" destOrd="0" presId="urn:microsoft.com/office/officeart/2005/8/layout/list1"/>
    <dgm:cxn modelId="{B99F86C8-F42E-4BCD-A6D3-CF48CCD4D944}" srcId="{3C43B3CF-32B5-439C-A35C-5AB48063DE50}" destId="{F6377E1D-BBE0-4613-95A2-8C95D5726DAD}" srcOrd="3" destOrd="0" parTransId="{BCB9F348-D28B-4374-9961-0BAC66E1CFBB}" sibTransId="{CE36FF77-EF96-4057-BBDF-3AFFEFD04AFF}"/>
    <dgm:cxn modelId="{E889B7F3-1855-4E3A-9BA1-01C4F3C01C30}" type="presOf" srcId="{48F9BFB8-194D-4845-AA5B-BC18B1828C8E}" destId="{998F0A8D-A651-46E5-8B9B-45F1775CC08F}" srcOrd="1" destOrd="0" presId="urn:microsoft.com/office/officeart/2005/8/layout/list1"/>
    <dgm:cxn modelId="{E60EA608-B208-4091-995A-4E7F6612FAA9}" type="presParOf" srcId="{606CDB42-F990-4068-AB42-A1DD784E1B88}" destId="{CB8D2290-F68A-4072-8B87-CE39E8C8D961}" srcOrd="0" destOrd="0" presId="urn:microsoft.com/office/officeart/2005/8/layout/list1"/>
    <dgm:cxn modelId="{AD3B0168-A23A-4364-993C-6A7A4E9FD468}" type="presParOf" srcId="{CB8D2290-F68A-4072-8B87-CE39E8C8D961}" destId="{DAC50F35-B1ED-4D6F-AEE3-05B5572FA583}" srcOrd="0" destOrd="0" presId="urn:microsoft.com/office/officeart/2005/8/layout/list1"/>
    <dgm:cxn modelId="{8CF5063D-10C6-4DF6-BC4C-EED24D687AE8}" type="presParOf" srcId="{CB8D2290-F68A-4072-8B87-CE39E8C8D961}" destId="{998F0A8D-A651-46E5-8B9B-45F1775CC08F}" srcOrd="1" destOrd="0" presId="urn:microsoft.com/office/officeart/2005/8/layout/list1"/>
    <dgm:cxn modelId="{FBC3B2EE-6335-4402-818B-D1F9F9C6449A}" type="presParOf" srcId="{606CDB42-F990-4068-AB42-A1DD784E1B88}" destId="{68D491E9-9751-471B-9C99-EE4D83331F29}" srcOrd="1" destOrd="0" presId="urn:microsoft.com/office/officeart/2005/8/layout/list1"/>
    <dgm:cxn modelId="{EB2E6AB1-E99C-41DB-BDAE-D0D939FF713A}" type="presParOf" srcId="{606CDB42-F990-4068-AB42-A1DD784E1B88}" destId="{E60C39AD-41C8-45FC-9033-3C736C5F5BC8}" srcOrd="2" destOrd="0" presId="urn:microsoft.com/office/officeart/2005/8/layout/list1"/>
    <dgm:cxn modelId="{5A1CC179-8AFF-46AB-BDF0-2C72DA7F4A1B}" type="presParOf" srcId="{606CDB42-F990-4068-AB42-A1DD784E1B88}" destId="{FFD7CFFD-1901-41B6-98D6-6A058FCD8BAF}" srcOrd="3" destOrd="0" presId="urn:microsoft.com/office/officeart/2005/8/layout/list1"/>
    <dgm:cxn modelId="{8E14E466-B1B3-4C26-A816-4F079C22DB10}" type="presParOf" srcId="{606CDB42-F990-4068-AB42-A1DD784E1B88}" destId="{D1A92594-14A1-4000-878A-DF89E04F6810}" srcOrd="4" destOrd="0" presId="urn:microsoft.com/office/officeart/2005/8/layout/list1"/>
    <dgm:cxn modelId="{82774BFA-EA14-4A28-8DC3-865C9E45FABE}" type="presParOf" srcId="{D1A92594-14A1-4000-878A-DF89E04F6810}" destId="{ED717537-D06E-4CBF-B6C7-427ABCC5FD3F}" srcOrd="0" destOrd="0" presId="urn:microsoft.com/office/officeart/2005/8/layout/list1"/>
    <dgm:cxn modelId="{B6B303CE-14E5-4D16-A786-77F62BB00AFA}" type="presParOf" srcId="{D1A92594-14A1-4000-878A-DF89E04F6810}" destId="{B0E04D4A-72F1-4C7D-A712-C6EE496E3619}" srcOrd="1" destOrd="0" presId="urn:microsoft.com/office/officeart/2005/8/layout/list1"/>
    <dgm:cxn modelId="{132609E8-AFA0-4921-99D2-93B813B701B2}" type="presParOf" srcId="{606CDB42-F990-4068-AB42-A1DD784E1B88}" destId="{692AFE4C-4F4F-4D8C-9409-D12CD788968B}" srcOrd="5" destOrd="0" presId="urn:microsoft.com/office/officeart/2005/8/layout/list1"/>
    <dgm:cxn modelId="{A163C72D-6FD2-4C63-9084-E4970138ADB4}" type="presParOf" srcId="{606CDB42-F990-4068-AB42-A1DD784E1B88}" destId="{0A0632C0-E248-4B61-A2BD-AA5FE3421510}" srcOrd="6" destOrd="0" presId="urn:microsoft.com/office/officeart/2005/8/layout/list1"/>
    <dgm:cxn modelId="{3D7CA487-76F4-44AF-8CB9-418C83227761}" type="presParOf" srcId="{606CDB42-F990-4068-AB42-A1DD784E1B88}" destId="{6248DF4F-FE44-48BF-9180-4D8A7B152E97}" srcOrd="7" destOrd="0" presId="urn:microsoft.com/office/officeart/2005/8/layout/list1"/>
    <dgm:cxn modelId="{FFF0B3D3-4124-4802-839B-5B70CD0F0E1C}" type="presParOf" srcId="{606CDB42-F990-4068-AB42-A1DD784E1B88}" destId="{9133A2A1-9AAD-47AB-A021-93A9510A1829}" srcOrd="8" destOrd="0" presId="urn:microsoft.com/office/officeart/2005/8/layout/list1"/>
    <dgm:cxn modelId="{A568C1FB-AA3D-40E4-8665-F4F7A05D2897}" type="presParOf" srcId="{9133A2A1-9AAD-47AB-A021-93A9510A1829}" destId="{CE63EB1A-D9B6-4C85-A95E-6BBEF5E0D474}" srcOrd="0" destOrd="0" presId="urn:microsoft.com/office/officeart/2005/8/layout/list1"/>
    <dgm:cxn modelId="{813C9D2C-1553-46CC-B16C-76A3A6E678F4}" type="presParOf" srcId="{9133A2A1-9AAD-47AB-A021-93A9510A1829}" destId="{6E73D6E5-B0D4-445C-AE6E-3028E2169386}" srcOrd="1" destOrd="0" presId="urn:microsoft.com/office/officeart/2005/8/layout/list1"/>
    <dgm:cxn modelId="{D50CF2B5-13AC-4B6E-B12D-AA98CC4AFB70}" type="presParOf" srcId="{606CDB42-F990-4068-AB42-A1DD784E1B88}" destId="{C4EF08F2-BB73-4D38-8D88-D77F61975060}" srcOrd="9" destOrd="0" presId="urn:microsoft.com/office/officeart/2005/8/layout/list1"/>
    <dgm:cxn modelId="{90846481-6A87-449A-B287-DDC7B6FF80E3}" type="presParOf" srcId="{606CDB42-F990-4068-AB42-A1DD784E1B88}" destId="{31D1AA67-EFAD-46DC-B5B7-2F3662C4E063}" srcOrd="10" destOrd="0" presId="urn:microsoft.com/office/officeart/2005/8/layout/list1"/>
    <dgm:cxn modelId="{A01F173A-873E-4026-812F-3B5CE2F7E2BD}" type="presParOf" srcId="{606CDB42-F990-4068-AB42-A1DD784E1B88}" destId="{8804601B-BF16-4F1A-BC10-A7D337FC8C33}" srcOrd="11" destOrd="0" presId="urn:microsoft.com/office/officeart/2005/8/layout/list1"/>
    <dgm:cxn modelId="{D7850A6B-DE73-4780-B93A-87D83E5F93E3}" type="presParOf" srcId="{606CDB42-F990-4068-AB42-A1DD784E1B88}" destId="{7BDE3520-4D6C-4F2B-B498-3A40E0CADF8C}" srcOrd="12" destOrd="0" presId="urn:microsoft.com/office/officeart/2005/8/layout/list1"/>
    <dgm:cxn modelId="{DD2B39C2-429B-41AF-9493-7D050F95D1A7}" type="presParOf" srcId="{7BDE3520-4D6C-4F2B-B498-3A40E0CADF8C}" destId="{41842BC0-0534-4D42-B985-0F69C4920455}" srcOrd="0" destOrd="0" presId="urn:microsoft.com/office/officeart/2005/8/layout/list1"/>
    <dgm:cxn modelId="{3EBA91C5-2C3A-475B-81E0-AAF10E15E10F}" type="presParOf" srcId="{7BDE3520-4D6C-4F2B-B498-3A40E0CADF8C}" destId="{DE30F78C-8BDD-4B5F-B3D6-C9E9855FE7E3}" srcOrd="1" destOrd="0" presId="urn:microsoft.com/office/officeart/2005/8/layout/list1"/>
    <dgm:cxn modelId="{EC68E181-6C92-44E6-9F60-332F65F5329F}" type="presParOf" srcId="{606CDB42-F990-4068-AB42-A1DD784E1B88}" destId="{4E167389-B217-4DBD-B0DF-AD04F6E7752C}" srcOrd="13" destOrd="0" presId="urn:microsoft.com/office/officeart/2005/8/layout/list1"/>
    <dgm:cxn modelId="{19E0D7DD-D522-4F2F-AD57-B2DA41E2A237}" type="presParOf" srcId="{606CDB42-F990-4068-AB42-A1DD784E1B88}" destId="{FA19F6F2-396B-48BE-AA0C-3D5A0163187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C39AD-41C8-45FC-9033-3C736C5F5BC8}">
      <dsp:nvSpPr>
        <dsp:cNvPr id="0" name=""/>
        <dsp:cNvSpPr/>
      </dsp:nvSpPr>
      <dsp:spPr>
        <a:xfrm>
          <a:off x="0" y="515581"/>
          <a:ext cx="630555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8F0A8D-A651-46E5-8B9B-45F1775CC08F}">
      <dsp:nvSpPr>
        <dsp:cNvPr id="0" name=""/>
        <dsp:cNvSpPr/>
      </dsp:nvSpPr>
      <dsp:spPr>
        <a:xfrm>
          <a:off x="315277" y="58021"/>
          <a:ext cx="4413885" cy="9151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834" tIns="0" rIns="16683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b="1" kern="1200"/>
            <a:t>De vroege puberteit (10-14 jaar)</a:t>
          </a:r>
          <a:endParaRPr lang="en-US" sz="3100" kern="1200"/>
        </a:p>
      </dsp:txBody>
      <dsp:txXfrm>
        <a:off x="359949" y="102693"/>
        <a:ext cx="4324541" cy="825776"/>
      </dsp:txXfrm>
    </dsp:sp>
    <dsp:sp modelId="{0A0632C0-E248-4B61-A2BD-AA5FE3421510}">
      <dsp:nvSpPr>
        <dsp:cNvPr id="0" name=""/>
        <dsp:cNvSpPr/>
      </dsp:nvSpPr>
      <dsp:spPr>
        <a:xfrm>
          <a:off x="0" y="1921741"/>
          <a:ext cx="630555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6371560"/>
              <a:satOff val="-13612"/>
              <a:lumOff val="-5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E04D4A-72F1-4C7D-A712-C6EE496E3619}">
      <dsp:nvSpPr>
        <dsp:cNvPr id="0" name=""/>
        <dsp:cNvSpPr/>
      </dsp:nvSpPr>
      <dsp:spPr>
        <a:xfrm>
          <a:off x="315277" y="1464181"/>
          <a:ext cx="4413885" cy="915120"/>
        </a:xfrm>
        <a:prstGeom prst="roundRect">
          <a:avLst/>
        </a:prstGeom>
        <a:solidFill>
          <a:schemeClr val="accent5">
            <a:hueOff val="6371560"/>
            <a:satOff val="-13612"/>
            <a:lumOff val="-5686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834" tIns="0" rIns="16683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b="1" kern="1200"/>
            <a:t>Experimenteren (14-16 jaar)</a:t>
          </a:r>
          <a:endParaRPr lang="en-US" sz="3100" kern="1200"/>
        </a:p>
      </dsp:txBody>
      <dsp:txXfrm>
        <a:off x="359949" y="1508853"/>
        <a:ext cx="4324541" cy="825776"/>
      </dsp:txXfrm>
    </dsp:sp>
    <dsp:sp modelId="{31D1AA67-EFAD-46DC-B5B7-2F3662C4E063}">
      <dsp:nvSpPr>
        <dsp:cNvPr id="0" name=""/>
        <dsp:cNvSpPr/>
      </dsp:nvSpPr>
      <dsp:spPr>
        <a:xfrm>
          <a:off x="0" y="3327902"/>
          <a:ext cx="630555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12743121"/>
              <a:satOff val="-27225"/>
              <a:lumOff val="-1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73D6E5-B0D4-445C-AE6E-3028E2169386}">
      <dsp:nvSpPr>
        <dsp:cNvPr id="0" name=""/>
        <dsp:cNvSpPr/>
      </dsp:nvSpPr>
      <dsp:spPr>
        <a:xfrm>
          <a:off x="315277" y="2870342"/>
          <a:ext cx="4413885" cy="915120"/>
        </a:xfrm>
        <a:prstGeom prst="roundRect">
          <a:avLst/>
        </a:prstGeom>
        <a:solidFill>
          <a:schemeClr val="accent5">
            <a:hueOff val="12743121"/>
            <a:satOff val="-27225"/>
            <a:lumOff val="-11373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834" tIns="0" rIns="16683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b="1" kern="1200"/>
            <a:t>Toenadering (16-18 jaar)</a:t>
          </a:r>
          <a:endParaRPr lang="en-US" sz="3100" kern="1200"/>
        </a:p>
      </dsp:txBody>
      <dsp:txXfrm>
        <a:off x="359949" y="2915014"/>
        <a:ext cx="4324541" cy="825776"/>
      </dsp:txXfrm>
    </dsp:sp>
    <dsp:sp modelId="{FA19F6F2-396B-48BE-AA0C-3D5A0163187B}">
      <dsp:nvSpPr>
        <dsp:cNvPr id="0" name=""/>
        <dsp:cNvSpPr/>
      </dsp:nvSpPr>
      <dsp:spPr>
        <a:xfrm>
          <a:off x="0" y="4734062"/>
          <a:ext cx="630555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19114680"/>
              <a:satOff val="-40837"/>
              <a:lumOff val="-1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30F78C-8BDD-4B5F-B3D6-C9E9855FE7E3}">
      <dsp:nvSpPr>
        <dsp:cNvPr id="0" name=""/>
        <dsp:cNvSpPr/>
      </dsp:nvSpPr>
      <dsp:spPr>
        <a:xfrm>
          <a:off x="315277" y="4276502"/>
          <a:ext cx="4413885" cy="915120"/>
        </a:xfrm>
        <a:prstGeom prst="roundRect">
          <a:avLst/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834" tIns="0" rIns="16683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b="1" kern="1200"/>
            <a:t>Versteviging (18-24 jaar)</a:t>
          </a:r>
          <a:endParaRPr lang="en-US" sz="3100" kern="1200"/>
        </a:p>
      </dsp:txBody>
      <dsp:txXfrm>
        <a:off x="359949" y="4321174"/>
        <a:ext cx="4324541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nl/url?sa=i&amp;rct=j&amp;q=&amp;esrc=s&amp;source=images&amp;cd=&amp;ved=2ahUKEwidy_Otj8rhAhWKZFAKHarEAZ4QjRx6BAgBEAU&amp;url=https%3A%2F%2Fwww.missienederland.nl%2Fk%2Fn646%2Fnews%2Fview%2F18977%2F233410%2Fontwikkeling-van-het-jonge-schoolkind-(groep-3-4).html&amp;psig=AOvVaw1MFiEqOna96a_3VjbzQj32&amp;ust=155514356090533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HVAh_FGHk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postart.nl/breingeheim/10-05-2011/POW_0037576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03C36F-A6AE-4A8C-9181-9F9B0F4076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Ontwikkelingspsychologie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1148419-427E-4293-ABF6-7DD87166DA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6</a:t>
            </a:r>
          </a:p>
        </p:txBody>
      </p:sp>
    </p:spTree>
    <p:extLst>
      <p:ext uri="{BB962C8B-B14F-4D97-AF65-F5344CB8AC3E}">
        <p14:creationId xmlns:p14="http://schemas.microsoft.com/office/powerpoint/2010/main" val="636784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9B282D-921E-4A86-B97C-C7FC90F33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behaald?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32B167-482B-466B-8772-94A7C85D0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Doel: De ontwikkeling van een puber en adolescent kunnen omschrijven en de verschillen tussen een puber en adolescent kennen.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1221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01DF31-F26A-4B1F-A97B-794F7A75C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1078378"/>
            <a:ext cx="2917551" cy="4701244"/>
          </a:xfrm>
        </p:spPr>
        <p:txBody>
          <a:bodyPr anchor="ctr">
            <a:normAutofit/>
          </a:bodyPr>
          <a:lstStyle/>
          <a:p>
            <a:r>
              <a:rPr lang="nl-NL" sz="3600"/>
              <a:t>Volgende les 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CEEE15-43F0-4205-89D2-386068959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7062" y="1078378"/>
            <a:ext cx="6262938" cy="4701244"/>
          </a:xfrm>
        </p:spPr>
        <p:txBody>
          <a:bodyPr anchor="ctr">
            <a:normAutofit/>
          </a:bodyPr>
          <a:lstStyle/>
          <a:p>
            <a:r>
              <a:rPr lang="nl-NL" dirty="0"/>
              <a:t>Zelfstudie paragraaf 4.8 en 4.9 </a:t>
            </a:r>
          </a:p>
          <a:p>
            <a:r>
              <a:rPr lang="nl-NL" dirty="0"/>
              <a:t>De ontwikkeling van volwassenen en ouderen en </a:t>
            </a:r>
            <a:r>
              <a:rPr lang="nl-NL"/>
              <a:t>uitleg eindopdracht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0326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4FF59A-F4EF-444A-8B7B-9750D2689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45105"/>
            <a:ext cx="4357499" cy="1320855"/>
          </a:xfrm>
        </p:spPr>
        <p:txBody>
          <a:bodyPr>
            <a:normAutofit/>
          </a:bodyPr>
          <a:lstStyle/>
          <a:p>
            <a:r>
              <a:rPr lang="nl-NL" sz="4400"/>
              <a:t>Terugblik vorige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4B152D-BAB2-4B46-8137-36277E997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4363595" cy="3593591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tx1"/>
                </a:solidFill>
              </a:rPr>
              <a:t>Het schoolkind</a:t>
            </a:r>
          </a:p>
          <a:p>
            <a:endParaRPr lang="nl-NL">
              <a:solidFill>
                <a:schemeClr val="tx1"/>
              </a:solidFill>
            </a:endParaRPr>
          </a:p>
          <a:p>
            <a:r>
              <a:rPr lang="nl-NL">
                <a:solidFill>
                  <a:schemeClr val="tx1"/>
                </a:solidFill>
              </a:rPr>
              <a:t>Wat weten jullie nog van vorige week? </a:t>
            </a:r>
          </a:p>
          <a:p>
            <a:endParaRPr lang="nl-NL">
              <a:solidFill>
                <a:schemeClr val="tx1"/>
              </a:solidFill>
            </a:endParaRPr>
          </a:p>
          <a:p>
            <a:endParaRPr lang="nl-NL">
              <a:solidFill>
                <a:schemeClr val="tx1"/>
              </a:solidFill>
            </a:endParaRPr>
          </a:p>
        </p:txBody>
      </p:sp>
      <p:pic>
        <p:nvPicPr>
          <p:cNvPr id="1026" name="Picture 2" descr="Afbeeldingsresultaat voor schoolkind">
            <a:hlinkClick r:id="rId2"/>
            <a:extLst>
              <a:ext uri="{FF2B5EF4-FFF2-40B4-BE49-F238E27FC236}">
                <a16:creationId xmlns:a16="http://schemas.microsoft.com/office/drawing/2014/main" id="{CF966796-AD71-401E-9A80-DE2807CDC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8193" y="1719686"/>
            <a:ext cx="5176744" cy="344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03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2D6CE9D5-28BB-4329-B5E2-B06131F27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8D9F7D40-5D59-4F59-A331-D8F7710AC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E2B1BC2F-AEBF-4990-A7F9-197AAF28B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48664" y="0"/>
            <a:ext cx="4643336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AFD1E35-9E90-4DFC-9791-3C6E9070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9328" y="457200"/>
            <a:ext cx="3090672" cy="1197864"/>
          </a:xfrm>
        </p:spPr>
        <p:txBody>
          <a:bodyPr anchor="b">
            <a:normAutofit/>
          </a:bodyPr>
          <a:lstStyle/>
          <a:p>
            <a:r>
              <a:rPr lang="nl-NL" sz="1900">
                <a:solidFill>
                  <a:schemeClr val="accent1"/>
                </a:solidFill>
              </a:rPr>
              <a:t>Deze les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E55055-178E-4756-A59C-1A0AFE079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927" y="1525015"/>
            <a:ext cx="5978273" cy="3497289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3FB7A7-1802-4B06-BBE9-00B67C688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9328" y="1655065"/>
            <a:ext cx="3090672" cy="4224528"/>
          </a:xfrm>
        </p:spPr>
        <p:txBody>
          <a:bodyPr>
            <a:norm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Puber en adolescent paragraaf 4.8 en 4.9 </a:t>
            </a:r>
          </a:p>
          <a:p>
            <a:endParaRPr lang="nl-NL" sz="1600" dirty="0">
              <a:solidFill>
                <a:schemeClr val="bg1"/>
              </a:solidFill>
            </a:endParaRPr>
          </a:p>
          <a:p>
            <a:r>
              <a:rPr lang="nl-NL" sz="1600" dirty="0">
                <a:solidFill>
                  <a:schemeClr val="bg1"/>
                </a:solidFill>
              </a:rPr>
              <a:t>Doel: De ontwikkeling van een puber en adolescent kunnen omschrijven en de verschillen tussen een puber en adolescent kennen. </a:t>
            </a:r>
          </a:p>
          <a:p>
            <a:endParaRPr lang="nl-NL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24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27" r="2" b="2"/>
          <a:stretch/>
        </p:blipFill>
        <p:spPr>
          <a:xfrm>
            <a:off x="7338646" y="10"/>
            <a:ext cx="4853354" cy="6857990"/>
          </a:xfrm>
          <a:prstGeom prst="rect">
            <a:avLst/>
          </a:prstGeom>
        </p:spPr>
      </p:pic>
      <p:sp>
        <p:nvSpPr>
          <p:cNvPr id="9" name="Freeform 10">
            <a:extLst>
              <a:ext uri="{FF2B5EF4-FFF2-40B4-BE49-F238E27FC236}">
                <a16:creationId xmlns:a16="http://schemas.microsoft.com/office/drawing/2014/main" id="{E1CE536E-134A-4A35-900B-30F927D5B5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5051" y="382385"/>
            <a:ext cx="6015897" cy="1492132"/>
          </a:xfrm>
        </p:spPr>
        <p:txBody>
          <a:bodyPr>
            <a:normAutofit/>
          </a:bodyPr>
          <a:lstStyle/>
          <a:p>
            <a:r>
              <a:rPr lang="nl-NL" dirty="0"/>
              <a:t>De puber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0382D1-1594-4E3D-842E-04E1E5E75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5051" y="2286001"/>
            <a:ext cx="6015897" cy="359359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sz="1700" i="1" dirty="0"/>
              <a:t>De puberteit is de periode waarin meisjes en jongens zich tot volwassenen ontwikkelen.</a:t>
            </a:r>
          </a:p>
          <a:p>
            <a:pPr marL="0" indent="0">
              <a:lnSpc>
                <a:spcPct val="100000"/>
              </a:lnSpc>
              <a:buNone/>
            </a:pPr>
            <a:endParaRPr lang="nl-NL" sz="1700" b="1" dirty="0"/>
          </a:p>
          <a:p>
            <a:pPr marL="0" indent="0">
              <a:lnSpc>
                <a:spcPct val="100000"/>
              </a:lnSpc>
              <a:buNone/>
            </a:pPr>
            <a:r>
              <a:rPr lang="nl-NL" sz="1700" b="1" dirty="0"/>
              <a:t>Lichamelijk: </a:t>
            </a:r>
            <a:r>
              <a:rPr lang="nl-NL" sz="1700" dirty="0"/>
              <a:t>rond 12 jaar jongens groeispurt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700" b="1" dirty="0"/>
              <a:t>Cognitief: </a:t>
            </a:r>
            <a:r>
              <a:rPr lang="nl-NL" sz="1700" dirty="0"/>
              <a:t>veel activiteit in hersenontwikkeling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700" b="1" dirty="0"/>
              <a:t>Sociaal-emotioneel: </a:t>
            </a:r>
            <a:r>
              <a:rPr lang="nl-NL" sz="1700" dirty="0"/>
              <a:t>erbij willen horen </a:t>
            </a:r>
            <a:r>
              <a:rPr lang="nl-NL" sz="1700" dirty="0">
                <a:sym typeface="Wingdings" panose="05000000000000000000" pitchFamily="2" charset="2"/>
              </a:rPr>
              <a:t> soms ongewenst gedrag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700" b="1" dirty="0">
                <a:sym typeface="Wingdings" panose="05000000000000000000" pitchFamily="2" charset="2"/>
              </a:rPr>
              <a:t>Seksueel: </a:t>
            </a:r>
            <a:r>
              <a:rPr lang="nl-NL" sz="1700" dirty="0">
                <a:sym typeface="Wingdings" panose="05000000000000000000" pitchFamily="2" charset="2"/>
              </a:rPr>
              <a:t>heftige verliefdheid. Experimenteren en ontdekken of ze hetero of homo zijn</a:t>
            </a:r>
          </a:p>
          <a:p>
            <a:pPr marL="0" indent="0">
              <a:lnSpc>
                <a:spcPct val="100000"/>
              </a:lnSpc>
              <a:buNone/>
            </a:pPr>
            <a:endParaRPr lang="nl-NL" sz="1700" b="1" dirty="0">
              <a:sym typeface="Wingdings" panose="05000000000000000000" pitchFamily="2" charset="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nl-NL" sz="1700" b="1" dirty="0">
                <a:hlinkClick r:id="rId3"/>
              </a:rPr>
              <a:t>https://www.youtube.com/watch?v=8HVAh_FGHks</a:t>
            </a:r>
            <a:r>
              <a:rPr lang="nl-NL" sz="17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654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22C3B48-99E5-4B5C-8E49-15C2A9552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50787" y="482321"/>
            <a:ext cx="3656581" cy="5571625"/>
          </a:xfrm>
        </p:spPr>
        <p:txBody>
          <a:bodyPr anchor="ctr">
            <a:normAutofit/>
          </a:bodyPr>
          <a:lstStyle/>
          <a:p>
            <a:r>
              <a:rPr lang="nl-NL" dirty="0"/>
              <a:t>Puberteit-fases</a:t>
            </a: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C67B4E51-3288-4A1F-A92C-87C9401EDE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E95A6B-F840-413C-9E78-C33C02FFA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155C01AE-FA9C-4F30-870D-B8B9CA97EC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58015"/>
              </p:ext>
            </p:extLst>
          </p:nvPr>
        </p:nvGraphicFramePr>
        <p:xfrm>
          <a:off x="765175" y="481013"/>
          <a:ext cx="6305550" cy="5573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8718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nl-NL" sz="4400">
                <a:solidFill>
                  <a:srgbClr val="2A1A00"/>
                </a:solidFill>
              </a:rPr>
              <a:t>Het puberbrein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49271" y="1128451"/>
            <a:ext cx="4680729" cy="456660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i="1" dirty="0"/>
              <a:t>In de ontwikkeling van kind tot volwassene groeien de hersenen volop door. Juist die snelle ontwikkeling verklaart het bijzondere gedrag van een puber.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>
                <a:hlinkClick r:id="rId2"/>
              </a:rPr>
              <a:t>https://www.npostart.nl/breingeheim/10-05-2011/POW_00375764</a:t>
            </a:r>
            <a:endParaRPr lang="nl-NL" i="1" dirty="0"/>
          </a:p>
          <a:p>
            <a:pPr marL="0" indent="0">
              <a:buNone/>
            </a:pP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708319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7DFBF-1CBA-4BA6-935E-260FB14C9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breingeheim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B38A99-6251-4EEF-8FB6-FD7ACD294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nl-NL" b="1" dirty="0"/>
              <a:t>Welke kenmerken van de puber op de verschillende ontwikkelingsgebieden kwamen in de </a:t>
            </a:r>
            <a:r>
              <a:rPr lang="nl-NL" b="1" dirty="0" err="1"/>
              <a:t>docu</a:t>
            </a:r>
            <a:r>
              <a:rPr lang="nl-NL" b="1" dirty="0"/>
              <a:t> Breingeheim naar voren? Denk aan de onderstaande gebieden.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b="1" dirty="0"/>
              <a:t>Lichamelijk</a:t>
            </a:r>
            <a:endParaRPr lang="nl-NL" dirty="0"/>
          </a:p>
          <a:p>
            <a:pPr marL="0" indent="0">
              <a:lnSpc>
                <a:spcPct val="100000"/>
              </a:lnSpc>
              <a:buNone/>
            </a:pPr>
            <a:r>
              <a:rPr lang="nl-NL" b="1" dirty="0"/>
              <a:t>Cognitief</a:t>
            </a:r>
            <a:endParaRPr lang="nl-NL" dirty="0"/>
          </a:p>
          <a:p>
            <a:pPr marL="0" indent="0">
              <a:lnSpc>
                <a:spcPct val="100000"/>
              </a:lnSpc>
              <a:buNone/>
            </a:pPr>
            <a:r>
              <a:rPr lang="nl-NL" b="1" dirty="0"/>
              <a:t>Sociaal-emotioneel</a:t>
            </a:r>
            <a:endParaRPr lang="nl-NL" dirty="0">
              <a:sym typeface="Wingdings" panose="05000000000000000000" pitchFamily="2" charset="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nl-NL" b="1" dirty="0">
                <a:sym typeface="Wingdings" panose="05000000000000000000" pitchFamily="2" charset="2"/>
              </a:rPr>
              <a:t>Seksueel</a:t>
            </a:r>
            <a:endParaRPr lang="nl-NL" b="1" dirty="0"/>
          </a:p>
          <a:p>
            <a:pPr marL="0" indent="0">
              <a:lnSpc>
                <a:spcPct val="100000"/>
              </a:lnSpc>
              <a:buNone/>
            </a:pPr>
            <a:endParaRPr lang="nl-NL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9002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E5512C38-7C46-4EE6-8240-29650A6C0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nl-NL"/>
              <a:t>De adolescent </a:t>
            </a:r>
            <a:endParaRPr lang="nl-NL" dirty="0"/>
          </a:p>
        </p:txBody>
      </p:sp>
      <p:sp>
        <p:nvSpPr>
          <p:cNvPr id="37" name="Freeform 6">
            <a:extLst>
              <a:ext uri="{FF2B5EF4-FFF2-40B4-BE49-F238E27FC236}">
                <a16:creationId xmlns:a16="http://schemas.microsoft.com/office/drawing/2014/main" id="{CBA85B1C-8413-4C7D-98D0-7956747EA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1678" y="1392703"/>
            <a:ext cx="6015897" cy="448689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endParaRPr lang="nl-NL" sz="1100" b="1" dirty="0"/>
          </a:p>
          <a:p>
            <a:pPr marL="0" indent="0">
              <a:lnSpc>
                <a:spcPct val="100000"/>
              </a:lnSpc>
              <a:buNone/>
            </a:pPr>
            <a:r>
              <a:rPr lang="nl-NL" sz="1400" b="1" dirty="0"/>
              <a:t>Lichamelijk</a:t>
            </a:r>
            <a:r>
              <a:rPr lang="nl-NL" sz="1400" dirty="0"/>
              <a:t>: spierkracht en uithoudingsvermogen zijn optimaal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400" b="1" dirty="0"/>
              <a:t>Cognitief</a:t>
            </a:r>
            <a:r>
              <a:rPr lang="nl-NL" sz="1400" dirty="0"/>
              <a:t>. Zwart-wit denken maakt plaats voor maatschappelijke interesses en duidelijke statements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400" b="1" dirty="0"/>
              <a:t>Sociaal-emotioneel</a:t>
            </a:r>
            <a:r>
              <a:rPr lang="nl-NL" sz="1400" dirty="0"/>
              <a:t>: er wordt veel verwacht qua zelfstandigheid. Dit kan voor problemen zorgen:</a:t>
            </a:r>
          </a:p>
          <a:p>
            <a:pPr>
              <a:lnSpc>
                <a:spcPct val="100000"/>
              </a:lnSpc>
            </a:pPr>
            <a:endParaRPr lang="nl-NL" sz="1400"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nl-NL" sz="1400" dirty="0"/>
              <a:t>Geen vertrouwen maar wantrouwen in buitenwereld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nl-NL" sz="1400" dirty="0"/>
              <a:t>Geen zelfstandigheid ontwikkelen maar twijfel of schaamte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nl-NL" sz="1400" dirty="0"/>
              <a:t>Geen initiatief ontplooien maar doelloosheid ervaren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nl-NL" sz="1400" dirty="0"/>
              <a:t>Niet opbouwend zijn, maar je minderwaardig voelen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nl-NL" sz="1400" dirty="0"/>
              <a:t>Extreme denkbeelden en gedragingen door het gevoel dat je bent achtergesteld in status of positie</a:t>
            </a:r>
          </a:p>
          <a:p>
            <a:pPr marL="0" indent="0">
              <a:lnSpc>
                <a:spcPct val="100000"/>
              </a:lnSpc>
              <a:buNone/>
            </a:pPr>
            <a:endParaRPr lang="nl-NL" sz="1400" dirty="0"/>
          </a:p>
          <a:p>
            <a:pPr marL="0" indent="0">
              <a:lnSpc>
                <a:spcPct val="100000"/>
              </a:lnSpc>
              <a:buNone/>
            </a:pPr>
            <a:r>
              <a:rPr lang="nl-NL" sz="1400" b="1" dirty="0"/>
              <a:t>Seksueel</a:t>
            </a:r>
            <a:r>
              <a:rPr lang="nl-NL" sz="1400" dirty="0"/>
              <a:t>: intimiteit. Vinden van een partner wordt serieuzer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400" dirty="0"/>
              <a:t>       </a:t>
            </a:r>
          </a:p>
          <a:p>
            <a:pPr>
              <a:lnSpc>
                <a:spcPct val="100000"/>
              </a:lnSpc>
            </a:pPr>
            <a:endParaRPr lang="nl-NL" sz="1100" dirty="0"/>
          </a:p>
          <a:p>
            <a:pPr>
              <a:lnSpc>
                <a:spcPct val="100000"/>
              </a:lnSpc>
            </a:pPr>
            <a:endParaRPr lang="nl-NL" sz="1100" dirty="0"/>
          </a:p>
          <a:p>
            <a:pPr marL="342900" indent="-342900">
              <a:lnSpc>
                <a:spcPct val="100000"/>
              </a:lnSpc>
            </a:pPr>
            <a:endParaRPr lang="nl-NL" sz="1100" b="1" dirty="0"/>
          </a:p>
          <a:p>
            <a:pPr>
              <a:lnSpc>
                <a:spcPct val="100000"/>
              </a:lnSpc>
            </a:pPr>
            <a:endParaRPr lang="nl-NL" sz="1100" b="1" dirty="0"/>
          </a:p>
          <a:p>
            <a:pPr marL="342900" indent="-342900">
              <a:lnSpc>
                <a:spcPct val="100000"/>
              </a:lnSpc>
            </a:pPr>
            <a:endParaRPr lang="nl-NL" sz="1100" b="1" dirty="0"/>
          </a:p>
          <a:p>
            <a:pPr marL="342900" indent="-342900">
              <a:lnSpc>
                <a:spcPct val="100000"/>
              </a:lnSpc>
            </a:pPr>
            <a:endParaRPr lang="nl-NL" sz="1100" b="1" dirty="0"/>
          </a:p>
          <a:p>
            <a:pPr marL="342900" indent="-342900">
              <a:lnSpc>
                <a:spcPct val="100000"/>
              </a:lnSpc>
            </a:pPr>
            <a:endParaRPr lang="nl-NL" sz="1100" b="1" dirty="0"/>
          </a:p>
          <a:p>
            <a:pPr marL="342900" indent="-342900">
              <a:lnSpc>
                <a:spcPct val="100000"/>
              </a:lnSpc>
            </a:pPr>
            <a:endParaRPr lang="nl-NL" sz="1100" b="1" dirty="0"/>
          </a:p>
          <a:p>
            <a:pPr marL="342900" indent="-342900">
              <a:lnSpc>
                <a:spcPct val="100000"/>
              </a:lnSpc>
            </a:pPr>
            <a:endParaRPr lang="nl-NL" sz="1100" b="1" dirty="0"/>
          </a:p>
          <a:p>
            <a:pPr marL="342900" indent="-342900">
              <a:lnSpc>
                <a:spcPct val="100000"/>
              </a:lnSpc>
            </a:pPr>
            <a:endParaRPr lang="nl-NL" sz="1100" b="1" dirty="0"/>
          </a:p>
          <a:p>
            <a:pPr marL="342900" indent="-342900">
              <a:lnSpc>
                <a:spcPct val="100000"/>
              </a:lnSpc>
            </a:pPr>
            <a:endParaRPr lang="nl-NL" sz="1100" b="1" dirty="0"/>
          </a:p>
          <a:p>
            <a:pPr>
              <a:lnSpc>
                <a:spcPct val="100000"/>
              </a:lnSpc>
            </a:pPr>
            <a:endParaRPr lang="nl-NL" sz="1100" b="1" dirty="0"/>
          </a:p>
          <a:p>
            <a:pPr marL="342900" indent="-342900">
              <a:lnSpc>
                <a:spcPct val="100000"/>
              </a:lnSpc>
            </a:pPr>
            <a:endParaRPr lang="nl-NL" sz="1100" b="1" dirty="0"/>
          </a:p>
          <a:p>
            <a:pPr>
              <a:lnSpc>
                <a:spcPct val="100000"/>
              </a:lnSpc>
            </a:pPr>
            <a:endParaRPr lang="nl-NL" sz="1100" b="1" dirty="0"/>
          </a:p>
          <a:p>
            <a:pPr marL="342900" indent="-342900">
              <a:lnSpc>
                <a:spcPct val="100000"/>
              </a:lnSpc>
            </a:pPr>
            <a:endParaRPr lang="nl-NL" sz="1100" b="1" dirty="0"/>
          </a:p>
          <a:p>
            <a:pPr>
              <a:lnSpc>
                <a:spcPct val="100000"/>
              </a:lnSpc>
            </a:pPr>
            <a:endParaRPr lang="nl-NL" sz="1100" b="1" dirty="0"/>
          </a:p>
          <a:p>
            <a:pPr>
              <a:lnSpc>
                <a:spcPct val="100000"/>
              </a:lnSpc>
            </a:pPr>
            <a:endParaRPr lang="nl-NL" sz="1100" b="1" dirty="0"/>
          </a:p>
          <a:p>
            <a:pPr>
              <a:lnSpc>
                <a:spcPct val="100000"/>
              </a:lnSpc>
            </a:pPr>
            <a:endParaRPr lang="nl-NL" sz="1100" b="1" dirty="0"/>
          </a:p>
          <a:p>
            <a:pPr>
              <a:lnSpc>
                <a:spcPct val="100000"/>
              </a:lnSpc>
            </a:pPr>
            <a:endParaRPr lang="nl-NL" sz="1100" b="1" dirty="0"/>
          </a:p>
          <a:p>
            <a:pPr>
              <a:lnSpc>
                <a:spcPct val="100000"/>
              </a:lnSpc>
            </a:pPr>
            <a:endParaRPr lang="nl-NL" sz="1100" dirty="0"/>
          </a:p>
          <a:p>
            <a:pPr>
              <a:lnSpc>
                <a:spcPct val="100000"/>
              </a:lnSpc>
            </a:pPr>
            <a:endParaRPr lang="nl-NL" sz="1100" dirty="0"/>
          </a:p>
          <a:p>
            <a:pPr>
              <a:lnSpc>
                <a:spcPct val="100000"/>
              </a:lnSpc>
            </a:pPr>
            <a:endParaRPr lang="nl-NL" sz="1100" dirty="0"/>
          </a:p>
          <a:p>
            <a:pPr>
              <a:lnSpc>
                <a:spcPct val="100000"/>
              </a:lnSpc>
            </a:pPr>
            <a:endParaRPr lang="nl-NL" sz="1100" dirty="0"/>
          </a:p>
          <a:p>
            <a:pPr>
              <a:lnSpc>
                <a:spcPct val="100000"/>
              </a:lnSpc>
            </a:pPr>
            <a:endParaRPr lang="nl-NL" sz="1100" dirty="0"/>
          </a:p>
          <a:p>
            <a:pPr>
              <a:lnSpc>
                <a:spcPct val="100000"/>
              </a:lnSpc>
            </a:pPr>
            <a:endParaRPr lang="nl-NL" sz="1100" dirty="0"/>
          </a:p>
          <a:p>
            <a:pPr>
              <a:lnSpc>
                <a:spcPct val="100000"/>
              </a:lnSpc>
            </a:pPr>
            <a:endParaRPr lang="nl-NL" sz="1100" b="1" dirty="0"/>
          </a:p>
          <a:p>
            <a:pPr>
              <a:lnSpc>
                <a:spcPct val="100000"/>
              </a:lnSpc>
            </a:pPr>
            <a:endParaRPr lang="nl-NL" sz="1100" b="1" dirty="0"/>
          </a:p>
          <a:p>
            <a:pPr marL="342900" indent="-342900">
              <a:lnSpc>
                <a:spcPct val="100000"/>
              </a:lnSpc>
            </a:pPr>
            <a:endParaRPr lang="nl-NL" sz="1100" dirty="0"/>
          </a:p>
          <a:p>
            <a:pPr marL="342900" indent="-342900">
              <a:lnSpc>
                <a:spcPct val="100000"/>
              </a:lnSpc>
            </a:pPr>
            <a:endParaRPr lang="nl-NL" sz="1100" dirty="0"/>
          </a:p>
          <a:p>
            <a:pPr marL="342900" indent="-342900">
              <a:lnSpc>
                <a:spcPct val="100000"/>
              </a:lnSpc>
            </a:pPr>
            <a:endParaRPr lang="nl-NL" sz="1100" dirty="0"/>
          </a:p>
          <a:p>
            <a:pPr>
              <a:lnSpc>
                <a:spcPct val="100000"/>
              </a:lnSpc>
            </a:pPr>
            <a:endParaRPr lang="nl-NL" sz="11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FE77C7B-EDF5-40CF-AC26-CBFB99D621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993" r="12380" b="-1"/>
          <a:stretch/>
        </p:blipFill>
        <p:spPr>
          <a:xfrm>
            <a:off x="7598400" y="2197353"/>
            <a:ext cx="3860171" cy="3855489"/>
          </a:xfrm>
          <a:custGeom>
            <a:avLst/>
            <a:gdLst>
              <a:gd name="connsiteX0" fmla="*/ 1930086 w 3860171"/>
              <a:gd name="connsiteY0" fmla="*/ 0 h 3855489"/>
              <a:gd name="connsiteX1" fmla="*/ 1967540 w 3860171"/>
              <a:gd name="connsiteY1" fmla="*/ 3511 h 3855489"/>
              <a:gd name="connsiteX2" fmla="*/ 2003824 w 3860171"/>
              <a:gd name="connsiteY2" fmla="*/ 12875 h 3855489"/>
              <a:gd name="connsiteX3" fmla="*/ 2038938 w 3860171"/>
              <a:gd name="connsiteY3" fmla="*/ 26920 h 3855489"/>
              <a:gd name="connsiteX4" fmla="*/ 2075222 w 3860171"/>
              <a:gd name="connsiteY4" fmla="*/ 44477 h 3855489"/>
              <a:gd name="connsiteX5" fmla="*/ 2109166 w 3860171"/>
              <a:gd name="connsiteY5" fmla="*/ 64375 h 3855489"/>
              <a:gd name="connsiteX6" fmla="*/ 2144279 w 3860171"/>
              <a:gd name="connsiteY6" fmla="*/ 85443 h 3855489"/>
              <a:gd name="connsiteX7" fmla="*/ 2179393 w 3860171"/>
              <a:gd name="connsiteY7" fmla="*/ 104171 h 3855489"/>
              <a:gd name="connsiteX8" fmla="*/ 2214507 w 3860171"/>
              <a:gd name="connsiteY8" fmla="*/ 122898 h 3855489"/>
              <a:gd name="connsiteX9" fmla="*/ 2248450 w 3860171"/>
              <a:gd name="connsiteY9" fmla="*/ 136943 h 3855489"/>
              <a:gd name="connsiteX10" fmla="*/ 2285905 w 3860171"/>
              <a:gd name="connsiteY10" fmla="*/ 146307 h 3855489"/>
              <a:gd name="connsiteX11" fmla="*/ 2322189 w 3860171"/>
              <a:gd name="connsiteY11" fmla="*/ 150989 h 3855489"/>
              <a:gd name="connsiteX12" fmla="*/ 2360814 w 3860171"/>
              <a:gd name="connsiteY12" fmla="*/ 150989 h 3855489"/>
              <a:gd name="connsiteX13" fmla="*/ 2400610 w 3860171"/>
              <a:gd name="connsiteY13" fmla="*/ 148648 h 3855489"/>
              <a:gd name="connsiteX14" fmla="*/ 2440405 w 3860171"/>
              <a:gd name="connsiteY14" fmla="*/ 143966 h 3855489"/>
              <a:gd name="connsiteX15" fmla="*/ 2480201 w 3860171"/>
              <a:gd name="connsiteY15" fmla="*/ 138114 h 3855489"/>
              <a:gd name="connsiteX16" fmla="*/ 2519996 w 3860171"/>
              <a:gd name="connsiteY16" fmla="*/ 133432 h 3855489"/>
              <a:gd name="connsiteX17" fmla="*/ 2559792 w 3860171"/>
              <a:gd name="connsiteY17" fmla="*/ 129921 h 3855489"/>
              <a:gd name="connsiteX18" fmla="*/ 2597247 w 3860171"/>
              <a:gd name="connsiteY18" fmla="*/ 131091 h 3855489"/>
              <a:gd name="connsiteX19" fmla="*/ 2633531 w 3860171"/>
              <a:gd name="connsiteY19" fmla="*/ 135773 h 3855489"/>
              <a:gd name="connsiteX20" fmla="*/ 2668644 w 3860171"/>
              <a:gd name="connsiteY20" fmla="*/ 146307 h 3855489"/>
              <a:gd name="connsiteX21" fmla="*/ 2697906 w 3860171"/>
              <a:gd name="connsiteY21" fmla="*/ 161523 h 3855489"/>
              <a:gd name="connsiteX22" fmla="*/ 2725997 w 3860171"/>
              <a:gd name="connsiteY22" fmla="*/ 181421 h 3855489"/>
              <a:gd name="connsiteX23" fmla="*/ 2750577 w 3860171"/>
              <a:gd name="connsiteY23" fmla="*/ 204830 h 3855489"/>
              <a:gd name="connsiteX24" fmla="*/ 2775156 w 3860171"/>
              <a:gd name="connsiteY24" fmla="*/ 231750 h 3855489"/>
              <a:gd name="connsiteX25" fmla="*/ 2797395 w 3860171"/>
              <a:gd name="connsiteY25" fmla="*/ 259841 h 3855489"/>
              <a:gd name="connsiteX26" fmla="*/ 2819634 w 3860171"/>
              <a:gd name="connsiteY26" fmla="*/ 289103 h 3855489"/>
              <a:gd name="connsiteX27" fmla="*/ 2841872 w 3860171"/>
              <a:gd name="connsiteY27" fmla="*/ 318364 h 3855489"/>
              <a:gd name="connsiteX28" fmla="*/ 2864111 w 3860171"/>
              <a:gd name="connsiteY28" fmla="*/ 346455 h 3855489"/>
              <a:gd name="connsiteX29" fmla="*/ 2887520 w 3860171"/>
              <a:gd name="connsiteY29" fmla="*/ 373376 h 3855489"/>
              <a:gd name="connsiteX30" fmla="*/ 2914441 w 3860171"/>
              <a:gd name="connsiteY30" fmla="*/ 396785 h 3855489"/>
              <a:gd name="connsiteX31" fmla="*/ 2940191 w 3860171"/>
              <a:gd name="connsiteY31" fmla="*/ 417853 h 3855489"/>
              <a:gd name="connsiteX32" fmla="*/ 2969452 w 3860171"/>
              <a:gd name="connsiteY32" fmla="*/ 434240 h 3855489"/>
              <a:gd name="connsiteX33" fmla="*/ 3001055 w 3860171"/>
              <a:gd name="connsiteY33" fmla="*/ 448285 h 3855489"/>
              <a:gd name="connsiteX34" fmla="*/ 3034998 w 3860171"/>
              <a:gd name="connsiteY34" fmla="*/ 459990 h 3855489"/>
              <a:gd name="connsiteX35" fmla="*/ 3070112 w 3860171"/>
              <a:gd name="connsiteY35" fmla="*/ 470524 h 3855489"/>
              <a:gd name="connsiteX36" fmla="*/ 3105226 w 3860171"/>
              <a:gd name="connsiteY36" fmla="*/ 479888 h 3855489"/>
              <a:gd name="connsiteX37" fmla="*/ 3141510 w 3860171"/>
              <a:gd name="connsiteY37" fmla="*/ 489251 h 3855489"/>
              <a:gd name="connsiteX38" fmla="*/ 3175453 w 3860171"/>
              <a:gd name="connsiteY38" fmla="*/ 499785 h 3855489"/>
              <a:gd name="connsiteX39" fmla="*/ 3209396 w 3860171"/>
              <a:gd name="connsiteY39" fmla="*/ 511490 h 3855489"/>
              <a:gd name="connsiteX40" fmla="*/ 3240999 w 3860171"/>
              <a:gd name="connsiteY40" fmla="*/ 525535 h 3855489"/>
              <a:gd name="connsiteX41" fmla="*/ 3269090 w 3860171"/>
              <a:gd name="connsiteY41" fmla="*/ 543092 h 3855489"/>
              <a:gd name="connsiteX42" fmla="*/ 3294840 w 3860171"/>
              <a:gd name="connsiteY42" fmla="*/ 564161 h 3855489"/>
              <a:gd name="connsiteX43" fmla="*/ 3315908 w 3860171"/>
              <a:gd name="connsiteY43" fmla="*/ 589911 h 3855489"/>
              <a:gd name="connsiteX44" fmla="*/ 3333465 w 3860171"/>
              <a:gd name="connsiteY44" fmla="*/ 618002 h 3855489"/>
              <a:gd name="connsiteX45" fmla="*/ 3347510 w 3860171"/>
              <a:gd name="connsiteY45" fmla="*/ 649604 h 3855489"/>
              <a:gd name="connsiteX46" fmla="*/ 3359215 w 3860171"/>
              <a:gd name="connsiteY46" fmla="*/ 683547 h 3855489"/>
              <a:gd name="connsiteX47" fmla="*/ 3369749 w 3860171"/>
              <a:gd name="connsiteY47" fmla="*/ 717491 h 3855489"/>
              <a:gd name="connsiteX48" fmla="*/ 3379113 w 3860171"/>
              <a:gd name="connsiteY48" fmla="*/ 753775 h 3855489"/>
              <a:gd name="connsiteX49" fmla="*/ 3388476 w 3860171"/>
              <a:gd name="connsiteY49" fmla="*/ 788889 h 3855489"/>
              <a:gd name="connsiteX50" fmla="*/ 3399010 w 3860171"/>
              <a:gd name="connsiteY50" fmla="*/ 824002 h 3855489"/>
              <a:gd name="connsiteX51" fmla="*/ 3410715 w 3860171"/>
              <a:gd name="connsiteY51" fmla="*/ 857946 h 3855489"/>
              <a:gd name="connsiteX52" fmla="*/ 3424760 w 3860171"/>
              <a:gd name="connsiteY52" fmla="*/ 889548 h 3855489"/>
              <a:gd name="connsiteX53" fmla="*/ 3441147 w 3860171"/>
              <a:gd name="connsiteY53" fmla="*/ 918809 h 3855489"/>
              <a:gd name="connsiteX54" fmla="*/ 3462215 w 3860171"/>
              <a:gd name="connsiteY54" fmla="*/ 944560 h 3855489"/>
              <a:gd name="connsiteX55" fmla="*/ 3485624 w 3860171"/>
              <a:gd name="connsiteY55" fmla="*/ 971480 h 3855489"/>
              <a:gd name="connsiteX56" fmla="*/ 3512545 w 3860171"/>
              <a:gd name="connsiteY56" fmla="*/ 994889 h 3855489"/>
              <a:gd name="connsiteX57" fmla="*/ 3540636 w 3860171"/>
              <a:gd name="connsiteY57" fmla="*/ 1017128 h 3855489"/>
              <a:gd name="connsiteX58" fmla="*/ 3571068 w 3860171"/>
              <a:gd name="connsiteY58" fmla="*/ 1039367 h 3855489"/>
              <a:gd name="connsiteX59" fmla="*/ 3600329 w 3860171"/>
              <a:gd name="connsiteY59" fmla="*/ 1061605 h 3855489"/>
              <a:gd name="connsiteX60" fmla="*/ 3628420 w 3860171"/>
              <a:gd name="connsiteY60" fmla="*/ 1083844 h 3855489"/>
              <a:gd name="connsiteX61" fmla="*/ 3655341 w 3860171"/>
              <a:gd name="connsiteY61" fmla="*/ 1108424 h 3855489"/>
              <a:gd name="connsiteX62" fmla="*/ 3678750 w 3860171"/>
              <a:gd name="connsiteY62" fmla="*/ 1133003 h 3855489"/>
              <a:gd name="connsiteX63" fmla="*/ 3698648 w 3860171"/>
              <a:gd name="connsiteY63" fmla="*/ 1161094 h 3855489"/>
              <a:gd name="connsiteX64" fmla="*/ 3713864 w 3860171"/>
              <a:gd name="connsiteY64" fmla="*/ 1190356 h 3855489"/>
              <a:gd name="connsiteX65" fmla="*/ 3724398 w 3860171"/>
              <a:gd name="connsiteY65" fmla="*/ 1225469 h 3855489"/>
              <a:gd name="connsiteX66" fmla="*/ 3729080 w 3860171"/>
              <a:gd name="connsiteY66" fmla="*/ 1261754 h 3855489"/>
              <a:gd name="connsiteX67" fmla="*/ 3730250 w 3860171"/>
              <a:gd name="connsiteY67" fmla="*/ 1299208 h 3855489"/>
              <a:gd name="connsiteX68" fmla="*/ 3726739 w 3860171"/>
              <a:gd name="connsiteY68" fmla="*/ 1339004 h 3855489"/>
              <a:gd name="connsiteX69" fmla="*/ 3722057 w 3860171"/>
              <a:gd name="connsiteY69" fmla="*/ 1378799 h 3855489"/>
              <a:gd name="connsiteX70" fmla="*/ 3716205 w 3860171"/>
              <a:gd name="connsiteY70" fmla="*/ 1418595 h 3855489"/>
              <a:gd name="connsiteX71" fmla="*/ 3711523 w 3860171"/>
              <a:gd name="connsiteY71" fmla="*/ 1458391 h 3855489"/>
              <a:gd name="connsiteX72" fmla="*/ 3709182 w 3860171"/>
              <a:gd name="connsiteY72" fmla="*/ 1498186 h 3855489"/>
              <a:gd name="connsiteX73" fmla="*/ 3709182 w 3860171"/>
              <a:gd name="connsiteY73" fmla="*/ 1536811 h 3855489"/>
              <a:gd name="connsiteX74" fmla="*/ 3713864 w 3860171"/>
              <a:gd name="connsiteY74" fmla="*/ 1573096 h 3855489"/>
              <a:gd name="connsiteX75" fmla="*/ 3723228 w 3860171"/>
              <a:gd name="connsiteY75" fmla="*/ 1609380 h 3855489"/>
              <a:gd name="connsiteX76" fmla="*/ 3737273 w 3860171"/>
              <a:gd name="connsiteY76" fmla="*/ 1643323 h 3855489"/>
              <a:gd name="connsiteX77" fmla="*/ 3756000 w 3860171"/>
              <a:gd name="connsiteY77" fmla="*/ 1678437 h 3855489"/>
              <a:gd name="connsiteX78" fmla="*/ 3774728 w 3860171"/>
              <a:gd name="connsiteY78" fmla="*/ 1713550 h 3855489"/>
              <a:gd name="connsiteX79" fmla="*/ 3795796 w 3860171"/>
              <a:gd name="connsiteY79" fmla="*/ 1748664 h 3855489"/>
              <a:gd name="connsiteX80" fmla="*/ 3815694 w 3860171"/>
              <a:gd name="connsiteY80" fmla="*/ 1782608 h 3855489"/>
              <a:gd name="connsiteX81" fmla="*/ 3833250 w 3860171"/>
              <a:gd name="connsiteY81" fmla="*/ 1818892 h 3855489"/>
              <a:gd name="connsiteX82" fmla="*/ 3847296 w 3860171"/>
              <a:gd name="connsiteY82" fmla="*/ 1854005 h 3855489"/>
              <a:gd name="connsiteX83" fmla="*/ 3856660 w 3860171"/>
              <a:gd name="connsiteY83" fmla="*/ 1890290 h 3855489"/>
              <a:gd name="connsiteX84" fmla="*/ 3860171 w 3860171"/>
              <a:gd name="connsiteY84" fmla="*/ 1927744 h 3855489"/>
              <a:gd name="connsiteX85" fmla="*/ 3856660 w 3860171"/>
              <a:gd name="connsiteY85" fmla="*/ 1965199 h 3855489"/>
              <a:gd name="connsiteX86" fmla="*/ 3847296 w 3860171"/>
              <a:gd name="connsiteY86" fmla="*/ 2001483 h 3855489"/>
              <a:gd name="connsiteX87" fmla="*/ 3833250 w 3860171"/>
              <a:gd name="connsiteY87" fmla="*/ 2036597 h 3855489"/>
              <a:gd name="connsiteX88" fmla="*/ 3815694 w 3860171"/>
              <a:gd name="connsiteY88" fmla="*/ 2072881 h 3855489"/>
              <a:gd name="connsiteX89" fmla="*/ 3795796 w 3860171"/>
              <a:gd name="connsiteY89" fmla="*/ 2106824 h 3855489"/>
              <a:gd name="connsiteX90" fmla="*/ 3774728 w 3860171"/>
              <a:gd name="connsiteY90" fmla="*/ 2141938 h 3855489"/>
              <a:gd name="connsiteX91" fmla="*/ 3756000 w 3860171"/>
              <a:gd name="connsiteY91" fmla="*/ 2177052 h 3855489"/>
              <a:gd name="connsiteX92" fmla="*/ 3737273 w 3860171"/>
              <a:gd name="connsiteY92" fmla="*/ 2212166 h 3855489"/>
              <a:gd name="connsiteX93" fmla="*/ 3723228 w 3860171"/>
              <a:gd name="connsiteY93" fmla="*/ 2246109 h 3855489"/>
              <a:gd name="connsiteX94" fmla="*/ 3713864 w 3860171"/>
              <a:gd name="connsiteY94" fmla="*/ 2282393 h 3855489"/>
              <a:gd name="connsiteX95" fmla="*/ 3709182 w 3860171"/>
              <a:gd name="connsiteY95" fmla="*/ 2318677 h 3855489"/>
              <a:gd name="connsiteX96" fmla="*/ 3709182 w 3860171"/>
              <a:gd name="connsiteY96" fmla="*/ 2357302 h 3855489"/>
              <a:gd name="connsiteX97" fmla="*/ 3711523 w 3860171"/>
              <a:gd name="connsiteY97" fmla="*/ 2397098 h 3855489"/>
              <a:gd name="connsiteX98" fmla="*/ 3716205 w 3860171"/>
              <a:gd name="connsiteY98" fmla="*/ 2436894 h 3855489"/>
              <a:gd name="connsiteX99" fmla="*/ 3722057 w 3860171"/>
              <a:gd name="connsiteY99" fmla="*/ 2476689 h 3855489"/>
              <a:gd name="connsiteX100" fmla="*/ 3726739 w 3860171"/>
              <a:gd name="connsiteY100" fmla="*/ 2516485 h 3855489"/>
              <a:gd name="connsiteX101" fmla="*/ 3730250 w 3860171"/>
              <a:gd name="connsiteY101" fmla="*/ 2556280 h 3855489"/>
              <a:gd name="connsiteX102" fmla="*/ 3729080 w 3860171"/>
              <a:gd name="connsiteY102" fmla="*/ 2593735 h 3855489"/>
              <a:gd name="connsiteX103" fmla="*/ 3724398 w 3860171"/>
              <a:gd name="connsiteY103" fmla="*/ 2630019 h 3855489"/>
              <a:gd name="connsiteX104" fmla="*/ 3713864 w 3860171"/>
              <a:gd name="connsiteY104" fmla="*/ 2665133 h 3855489"/>
              <a:gd name="connsiteX105" fmla="*/ 3698648 w 3860171"/>
              <a:gd name="connsiteY105" fmla="*/ 2694394 h 3855489"/>
              <a:gd name="connsiteX106" fmla="*/ 3678750 w 3860171"/>
              <a:gd name="connsiteY106" fmla="*/ 2722485 h 3855489"/>
              <a:gd name="connsiteX107" fmla="*/ 3655341 w 3860171"/>
              <a:gd name="connsiteY107" fmla="*/ 2747065 h 3855489"/>
              <a:gd name="connsiteX108" fmla="*/ 3628420 w 3860171"/>
              <a:gd name="connsiteY108" fmla="*/ 2771645 h 3855489"/>
              <a:gd name="connsiteX109" fmla="*/ 3600329 w 3860171"/>
              <a:gd name="connsiteY109" fmla="*/ 2793883 h 3855489"/>
              <a:gd name="connsiteX110" fmla="*/ 3571068 w 3860171"/>
              <a:gd name="connsiteY110" fmla="*/ 2816122 h 3855489"/>
              <a:gd name="connsiteX111" fmla="*/ 3540636 w 3860171"/>
              <a:gd name="connsiteY111" fmla="*/ 2838361 h 3855489"/>
              <a:gd name="connsiteX112" fmla="*/ 3512545 w 3860171"/>
              <a:gd name="connsiteY112" fmla="*/ 2860599 h 3855489"/>
              <a:gd name="connsiteX113" fmla="*/ 3485624 w 3860171"/>
              <a:gd name="connsiteY113" fmla="*/ 2884009 h 3855489"/>
              <a:gd name="connsiteX114" fmla="*/ 3462215 w 3860171"/>
              <a:gd name="connsiteY114" fmla="*/ 2910929 h 3855489"/>
              <a:gd name="connsiteX115" fmla="*/ 3441147 w 3860171"/>
              <a:gd name="connsiteY115" fmla="*/ 2936679 h 3855489"/>
              <a:gd name="connsiteX116" fmla="*/ 3424760 w 3860171"/>
              <a:gd name="connsiteY116" fmla="*/ 2965941 h 3855489"/>
              <a:gd name="connsiteX117" fmla="*/ 3410715 w 3860171"/>
              <a:gd name="connsiteY117" fmla="*/ 2997543 h 3855489"/>
              <a:gd name="connsiteX118" fmla="*/ 3399010 w 3860171"/>
              <a:gd name="connsiteY118" fmla="*/ 3031486 h 3855489"/>
              <a:gd name="connsiteX119" fmla="*/ 3388476 w 3860171"/>
              <a:gd name="connsiteY119" fmla="*/ 3066600 h 3855489"/>
              <a:gd name="connsiteX120" fmla="*/ 3379113 w 3860171"/>
              <a:gd name="connsiteY120" fmla="*/ 3101714 h 3855489"/>
              <a:gd name="connsiteX121" fmla="*/ 3369749 w 3860171"/>
              <a:gd name="connsiteY121" fmla="*/ 3137998 h 3855489"/>
              <a:gd name="connsiteX122" fmla="*/ 3359215 w 3860171"/>
              <a:gd name="connsiteY122" fmla="*/ 3171941 h 3855489"/>
              <a:gd name="connsiteX123" fmla="*/ 3347510 w 3860171"/>
              <a:gd name="connsiteY123" fmla="*/ 3205885 h 3855489"/>
              <a:gd name="connsiteX124" fmla="*/ 3333465 w 3860171"/>
              <a:gd name="connsiteY124" fmla="*/ 3237487 h 3855489"/>
              <a:gd name="connsiteX125" fmla="*/ 3315908 w 3860171"/>
              <a:gd name="connsiteY125" fmla="*/ 3265578 h 3855489"/>
              <a:gd name="connsiteX126" fmla="*/ 3294840 w 3860171"/>
              <a:gd name="connsiteY126" fmla="*/ 3291328 h 3855489"/>
              <a:gd name="connsiteX127" fmla="*/ 3269090 w 3860171"/>
              <a:gd name="connsiteY127" fmla="*/ 3312396 h 3855489"/>
              <a:gd name="connsiteX128" fmla="*/ 3240999 w 3860171"/>
              <a:gd name="connsiteY128" fmla="*/ 3329953 h 3855489"/>
              <a:gd name="connsiteX129" fmla="*/ 3209396 w 3860171"/>
              <a:gd name="connsiteY129" fmla="*/ 3343999 h 3855489"/>
              <a:gd name="connsiteX130" fmla="*/ 3175453 w 3860171"/>
              <a:gd name="connsiteY130" fmla="*/ 3355703 h 3855489"/>
              <a:gd name="connsiteX131" fmla="*/ 3141510 w 3860171"/>
              <a:gd name="connsiteY131" fmla="*/ 3366237 h 3855489"/>
              <a:gd name="connsiteX132" fmla="*/ 3105226 w 3860171"/>
              <a:gd name="connsiteY132" fmla="*/ 3375601 h 3855489"/>
              <a:gd name="connsiteX133" fmla="*/ 3070112 w 3860171"/>
              <a:gd name="connsiteY133" fmla="*/ 3384965 h 3855489"/>
              <a:gd name="connsiteX134" fmla="*/ 3034998 w 3860171"/>
              <a:gd name="connsiteY134" fmla="*/ 3395499 h 3855489"/>
              <a:gd name="connsiteX135" fmla="*/ 3001055 w 3860171"/>
              <a:gd name="connsiteY135" fmla="*/ 3407203 h 3855489"/>
              <a:gd name="connsiteX136" fmla="*/ 2969452 w 3860171"/>
              <a:gd name="connsiteY136" fmla="*/ 3421249 h 3855489"/>
              <a:gd name="connsiteX137" fmla="*/ 2940191 w 3860171"/>
              <a:gd name="connsiteY137" fmla="*/ 3437635 h 3855489"/>
              <a:gd name="connsiteX138" fmla="*/ 2914441 w 3860171"/>
              <a:gd name="connsiteY138" fmla="*/ 3458704 h 3855489"/>
              <a:gd name="connsiteX139" fmla="*/ 2887520 w 3860171"/>
              <a:gd name="connsiteY139" fmla="*/ 3482113 h 3855489"/>
              <a:gd name="connsiteX140" fmla="*/ 2864111 w 3860171"/>
              <a:gd name="connsiteY140" fmla="*/ 3509033 h 3855489"/>
              <a:gd name="connsiteX141" fmla="*/ 2841872 w 3860171"/>
              <a:gd name="connsiteY141" fmla="*/ 3537124 h 3855489"/>
              <a:gd name="connsiteX142" fmla="*/ 2819634 w 3860171"/>
              <a:gd name="connsiteY142" fmla="*/ 3566386 h 3855489"/>
              <a:gd name="connsiteX143" fmla="*/ 2797395 w 3860171"/>
              <a:gd name="connsiteY143" fmla="*/ 3595647 h 3855489"/>
              <a:gd name="connsiteX144" fmla="*/ 2775156 w 3860171"/>
              <a:gd name="connsiteY144" fmla="*/ 3623738 h 3855489"/>
              <a:gd name="connsiteX145" fmla="*/ 2750577 w 3860171"/>
              <a:gd name="connsiteY145" fmla="*/ 3650659 h 3855489"/>
              <a:gd name="connsiteX146" fmla="*/ 2725997 w 3860171"/>
              <a:gd name="connsiteY146" fmla="*/ 3674068 h 3855489"/>
              <a:gd name="connsiteX147" fmla="*/ 2697906 w 3860171"/>
              <a:gd name="connsiteY147" fmla="*/ 3693966 h 3855489"/>
              <a:gd name="connsiteX148" fmla="*/ 2668644 w 3860171"/>
              <a:gd name="connsiteY148" fmla="*/ 3709182 h 3855489"/>
              <a:gd name="connsiteX149" fmla="*/ 2633531 w 3860171"/>
              <a:gd name="connsiteY149" fmla="*/ 3719716 h 3855489"/>
              <a:gd name="connsiteX150" fmla="*/ 2597247 w 3860171"/>
              <a:gd name="connsiteY150" fmla="*/ 3724398 h 3855489"/>
              <a:gd name="connsiteX151" fmla="*/ 2559792 w 3860171"/>
              <a:gd name="connsiteY151" fmla="*/ 3725568 h 3855489"/>
              <a:gd name="connsiteX152" fmla="*/ 2519996 w 3860171"/>
              <a:gd name="connsiteY152" fmla="*/ 3722057 h 3855489"/>
              <a:gd name="connsiteX153" fmla="*/ 2480201 w 3860171"/>
              <a:gd name="connsiteY153" fmla="*/ 3717375 h 3855489"/>
              <a:gd name="connsiteX154" fmla="*/ 2440405 w 3860171"/>
              <a:gd name="connsiteY154" fmla="*/ 3711523 h 3855489"/>
              <a:gd name="connsiteX155" fmla="*/ 2400610 w 3860171"/>
              <a:gd name="connsiteY155" fmla="*/ 3706841 h 3855489"/>
              <a:gd name="connsiteX156" fmla="*/ 2360814 w 3860171"/>
              <a:gd name="connsiteY156" fmla="*/ 3704500 h 3855489"/>
              <a:gd name="connsiteX157" fmla="*/ 2322189 w 3860171"/>
              <a:gd name="connsiteY157" fmla="*/ 3704500 h 3855489"/>
              <a:gd name="connsiteX158" fmla="*/ 2285905 w 3860171"/>
              <a:gd name="connsiteY158" fmla="*/ 3709182 h 3855489"/>
              <a:gd name="connsiteX159" fmla="*/ 2248450 w 3860171"/>
              <a:gd name="connsiteY159" fmla="*/ 3718545 h 3855489"/>
              <a:gd name="connsiteX160" fmla="*/ 2214507 w 3860171"/>
              <a:gd name="connsiteY160" fmla="*/ 3732591 h 3855489"/>
              <a:gd name="connsiteX161" fmla="*/ 2179393 w 3860171"/>
              <a:gd name="connsiteY161" fmla="*/ 3751318 h 3855489"/>
              <a:gd name="connsiteX162" fmla="*/ 2144279 w 3860171"/>
              <a:gd name="connsiteY162" fmla="*/ 3770045 h 3855489"/>
              <a:gd name="connsiteX163" fmla="*/ 2109166 w 3860171"/>
              <a:gd name="connsiteY163" fmla="*/ 3791114 h 3855489"/>
              <a:gd name="connsiteX164" fmla="*/ 2075222 w 3860171"/>
              <a:gd name="connsiteY164" fmla="*/ 3811011 h 3855489"/>
              <a:gd name="connsiteX165" fmla="*/ 2038938 w 3860171"/>
              <a:gd name="connsiteY165" fmla="*/ 3828568 h 3855489"/>
              <a:gd name="connsiteX166" fmla="*/ 2003824 w 3860171"/>
              <a:gd name="connsiteY166" fmla="*/ 3842614 h 3855489"/>
              <a:gd name="connsiteX167" fmla="*/ 1967540 w 3860171"/>
              <a:gd name="connsiteY167" fmla="*/ 3851978 h 3855489"/>
              <a:gd name="connsiteX168" fmla="*/ 1930086 w 3860171"/>
              <a:gd name="connsiteY168" fmla="*/ 3855489 h 3855489"/>
              <a:gd name="connsiteX169" fmla="*/ 1892631 w 3860171"/>
              <a:gd name="connsiteY169" fmla="*/ 3851978 h 3855489"/>
              <a:gd name="connsiteX170" fmla="*/ 1856347 w 3860171"/>
              <a:gd name="connsiteY170" fmla="*/ 3842614 h 3855489"/>
              <a:gd name="connsiteX171" fmla="*/ 1821233 w 3860171"/>
              <a:gd name="connsiteY171" fmla="*/ 3828568 h 3855489"/>
              <a:gd name="connsiteX172" fmla="*/ 1784949 w 3860171"/>
              <a:gd name="connsiteY172" fmla="*/ 3811011 h 3855489"/>
              <a:gd name="connsiteX173" fmla="*/ 1751005 w 3860171"/>
              <a:gd name="connsiteY173" fmla="*/ 3791114 h 3855489"/>
              <a:gd name="connsiteX174" fmla="*/ 1715892 w 3860171"/>
              <a:gd name="connsiteY174" fmla="*/ 3770045 h 3855489"/>
              <a:gd name="connsiteX175" fmla="*/ 1680778 w 3860171"/>
              <a:gd name="connsiteY175" fmla="*/ 3751318 h 3855489"/>
              <a:gd name="connsiteX176" fmla="*/ 1645664 w 3860171"/>
              <a:gd name="connsiteY176" fmla="*/ 3732591 h 3855489"/>
              <a:gd name="connsiteX177" fmla="*/ 1610550 w 3860171"/>
              <a:gd name="connsiteY177" fmla="*/ 3718545 h 3855489"/>
              <a:gd name="connsiteX178" fmla="*/ 1574266 w 3860171"/>
              <a:gd name="connsiteY178" fmla="*/ 3709182 h 3855489"/>
              <a:gd name="connsiteX179" fmla="*/ 1537982 w 3860171"/>
              <a:gd name="connsiteY179" fmla="*/ 3704500 h 3855489"/>
              <a:gd name="connsiteX180" fmla="*/ 1499357 w 3860171"/>
              <a:gd name="connsiteY180" fmla="*/ 3704500 h 3855489"/>
              <a:gd name="connsiteX181" fmla="*/ 1459561 w 3860171"/>
              <a:gd name="connsiteY181" fmla="*/ 3706841 h 3855489"/>
              <a:gd name="connsiteX182" fmla="*/ 1419766 w 3860171"/>
              <a:gd name="connsiteY182" fmla="*/ 3711523 h 3855489"/>
              <a:gd name="connsiteX183" fmla="*/ 1379970 w 3860171"/>
              <a:gd name="connsiteY183" fmla="*/ 3717375 h 3855489"/>
              <a:gd name="connsiteX184" fmla="*/ 1340175 w 3860171"/>
              <a:gd name="connsiteY184" fmla="*/ 3722057 h 3855489"/>
              <a:gd name="connsiteX185" fmla="*/ 1300379 w 3860171"/>
              <a:gd name="connsiteY185" fmla="*/ 3725568 h 3855489"/>
              <a:gd name="connsiteX186" fmla="*/ 1262924 w 3860171"/>
              <a:gd name="connsiteY186" fmla="*/ 3724398 h 3855489"/>
              <a:gd name="connsiteX187" fmla="*/ 1226640 w 3860171"/>
              <a:gd name="connsiteY187" fmla="*/ 3719716 h 3855489"/>
              <a:gd name="connsiteX188" fmla="*/ 1191526 w 3860171"/>
              <a:gd name="connsiteY188" fmla="*/ 3709182 h 3855489"/>
              <a:gd name="connsiteX189" fmla="*/ 1162265 w 3860171"/>
              <a:gd name="connsiteY189" fmla="*/ 3693966 h 3855489"/>
              <a:gd name="connsiteX190" fmla="*/ 1134174 w 3860171"/>
              <a:gd name="connsiteY190" fmla="*/ 3674068 h 3855489"/>
              <a:gd name="connsiteX191" fmla="*/ 1109594 w 3860171"/>
              <a:gd name="connsiteY191" fmla="*/ 3650659 h 3855489"/>
              <a:gd name="connsiteX192" fmla="*/ 1085015 w 3860171"/>
              <a:gd name="connsiteY192" fmla="*/ 3623738 h 3855489"/>
              <a:gd name="connsiteX193" fmla="*/ 1062776 w 3860171"/>
              <a:gd name="connsiteY193" fmla="*/ 3595647 h 3855489"/>
              <a:gd name="connsiteX194" fmla="*/ 1040537 w 3860171"/>
              <a:gd name="connsiteY194" fmla="*/ 3566386 h 3855489"/>
              <a:gd name="connsiteX195" fmla="*/ 1018299 w 3860171"/>
              <a:gd name="connsiteY195" fmla="*/ 3537124 h 3855489"/>
              <a:gd name="connsiteX196" fmla="*/ 996060 w 3860171"/>
              <a:gd name="connsiteY196" fmla="*/ 3509033 h 3855489"/>
              <a:gd name="connsiteX197" fmla="*/ 972651 w 3860171"/>
              <a:gd name="connsiteY197" fmla="*/ 3482113 h 3855489"/>
              <a:gd name="connsiteX198" fmla="*/ 945730 w 3860171"/>
              <a:gd name="connsiteY198" fmla="*/ 3458704 h 3855489"/>
              <a:gd name="connsiteX199" fmla="*/ 919980 w 3860171"/>
              <a:gd name="connsiteY199" fmla="*/ 3437635 h 3855489"/>
              <a:gd name="connsiteX200" fmla="*/ 890719 w 3860171"/>
              <a:gd name="connsiteY200" fmla="*/ 3421249 h 3855489"/>
              <a:gd name="connsiteX201" fmla="*/ 859116 w 3860171"/>
              <a:gd name="connsiteY201" fmla="*/ 3407203 h 3855489"/>
              <a:gd name="connsiteX202" fmla="*/ 825173 w 3860171"/>
              <a:gd name="connsiteY202" fmla="*/ 3395499 h 3855489"/>
              <a:gd name="connsiteX203" fmla="*/ 790059 w 3860171"/>
              <a:gd name="connsiteY203" fmla="*/ 3384965 h 3855489"/>
              <a:gd name="connsiteX204" fmla="*/ 754946 w 3860171"/>
              <a:gd name="connsiteY204" fmla="*/ 3375601 h 3855489"/>
              <a:gd name="connsiteX205" fmla="*/ 718662 w 3860171"/>
              <a:gd name="connsiteY205" fmla="*/ 3366237 h 3855489"/>
              <a:gd name="connsiteX206" fmla="*/ 684718 w 3860171"/>
              <a:gd name="connsiteY206" fmla="*/ 3355703 h 3855489"/>
              <a:gd name="connsiteX207" fmla="*/ 650775 w 3860171"/>
              <a:gd name="connsiteY207" fmla="*/ 3343999 h 3855489"/>
              <a:gd name="connsiteX208" fmla="*/ 619173 w 3860171"/>
              <a:gd name="connsiteY208" fmla="*/ 3329953 h 3855489"/>
              <a:gd name="connsiteX209" fmla="*/ 591082 w 3860171"/>
              <a:gd name="connsiteY209" fmla="*/ 3312396 h 3855489"/>
              <a:gd name="connsiteX210" fmla="*/ 565332 w 3860171"/>
              <a:gd name="connsiteY210" fmla="*/ 3291328 h 3855489"/>
              <a:gd name="connsiteX211" fmla="*/ 544263 w 3860171"/>
              <a:gd name="connsiteY211" fmla="*/ 3265578 h 3855489"/>
              <a:gd name="connsiteX212" fmla="*/ 526706 w 3860171"/>
              <a:gd name="connsiteY212" fmla="*/ 3237487 h 3855489"/>
              <a:gd name="connsiteX213" fmla="*/ 512661 w 3860171"/>
              <a:gd name="connsiteY213" fmla="*/ 3205885 h 3855489"/>
              <a:gd name="connsiteX214" fmla="*/ 500956 w 3860171"/>
              <a:gd name="connsiteY214" fmla="*/ 3171941 h 3855489"/>
              <a:gd name="connsiteX215" fmla="*/ 490422 w 3860171"/>
              <a:gd name="connsiteY215" fmla="*/ 3137998 h 3855489"/>
              <a:gd name="connsiteX216" fmla="*/ 481059 w 3860171"/>
              <a:gd name="connsiteY216" fmla="*/ 3101714 h 3855489"/>
              <a:gd name="connsiteX217" fmla="*/ 471695 w 3860171"/>
              <a:gd name="connsiteY217" fmla="*/ 3066600 h 3855489"/>
              <a:gd name="connsiteX218" fmla="*/ 461161 w 3860171"/>
              <a:gd name="connsiteY218" fmla="*/ 3031486 h 3855489"/>
              <a:gd name="connsiteX219" fmla="*/ 449456 w 3860171"/>
              <a:gd name="connsiteY219" fmla="*/ 2997543 h 3855489"/>
              <a:gd name="connsiteX220" fmla="*/ 435411 w 3860171"/>
              <a:gd name="connsiteY220" fmla="*/ 2965941 h 3855489"/>
              <a:gd name="connsiteX221" fmla="*/ 419024 w 3860171"/>
              <a:gd name="connsiteY221" fmla="*/ 2936679 h 3855489"/>
              <a:gd name="connsiteX222" fmla="*/ 397956 w 3860171"/>
              <a:gd name="connsiteY222" fmla="*/ 2910929 h 3855489"/>
              <a:gd name="connsiteX223" fmla="*/ 374547 w 3860171"/>
              <a:gd name="connsiteY223" fmla="*/ 2884009 h 3855489"/>
              <a:gd name="connsiteX224" fmla="*/ 347626 w 3860171"/>
              <a:gd name="connsiteY224" fmla="*/ 2860599 h 3855489"/>
              <a:gd name="connsiteX225" fmla="*/ 318365 w 3860171"/>
              <a:gd name="connsiteY225" fmla="*/ 2838361 h 3855489"/>
              <a:gd name="connsiteX226" fmla="*/ 289103 w 3860171"/>
              <a:gd name="connsiteY226" fmla="*/ 2816122 h 3855489"/>
              <a:gd name="connsiteX227" fmla="*/ 259842 w 3860171"/>
              <a:gd name="connsiteY227" fmla="*/ 2793883 h 3855489"/>
              <a:gd name="connsiteX228" fmla="*/ 231751 w 3860171"/>
              <a:gd name="connsiteY228" fmla="*/ 2771645 h 3855489"/>
              <a:gd name="connsiteX229" fmla="*/ 204830 w 3860171"/>
              <a:gd name="connsiteY229" fmla="*/ 2747065 h 3855489"/>
              <a:gd name="connsiteX230" fmla="*/ 181421 w 3860171"/>
              <a:gd name="connsiteY230" fmla="*/ 2722485 h 3855489"/>
              <a:gd name="connsiteX231" fmla="*/ 161523 w 3860171"/>
              <a:gd name="connsiteY231" fmla="*/ 2694394 h 3855489"/>
              <a:gd name="connsiteX232" fmla="*/ 146308 w 3860171"/>
              <a:gd name="connsiteY232" fmla="*/ 2665133 h 3855489"/>
              <a:gd name="connsiteX233" fmla="*/ 135773 w 3860171"/>
              <a:gd name="connsiteY233" fmla="*/ 2630019 h 3855489"/>
              <a:gd name="connsiteX234" fmla="*/ 131092 w 3860171"/>
              <a:gd name="connsiteY234" fmla="*/ 2593735 h 3855489"/>
              <a:gd name="connsiteX235" fmla="*/ 129921 w 3860171"/>
              <a:gd name="connsiteY235" fmla="*/ 2556280 h 3855489"/>
              <a:gd name="connsiteX236" fmla="*/ 133432 w 3860171"/>
              <a:gd name="connsiteY236" fmla="*/ 2516485 h 3855489"/>
              <a:gd name="connsiteX237" fmla="*/ 138114 w 3860171"/>
              <a:gd name="connsiteY237" fmla="*/ 2476689 h 3855489"/>
              <a:gd name="connsiteX238" fmla="*/ 143967 w 3860171"/>
              <a:gd name="connsiteY238" fmla="*/ 2436894 h 3855489"/>
              <a:gd name="connsiteX239" fmla="*/ 148648 w 3860171"/>
              <a:gd name="connsiteY239" fmla="*/ 2397098 h 3855489"/>
              <a:gd name="connsiteX240" fmla="*/ 150989 w 3860171"/>
              <a:gd name="connsiteY240" fmla="*/ 2357302 h 3855489"/>
              <a:gd name="connsiteX241" fmla="*/ 150989 w 3860171"/>
              <a:gd name="connsiteY241" fmla="*/ 2318677 h 3855489"/>
              <a:gd name="connsiteX242" fmla="*/ 146308 w 3860171"/>
              <a:gd name="connsiteY242" fmla="*/ 2282393 h 3855489"/>
              <a:gd name="connsiteX243" fmla="*/ 136944 w 3860171"/>
              <a:gd name="connsiteY243" fmla="*/ 2246109 h 3855489"/>
              <a:gd name="connsiteX244" fmla="*/ 122898 w 3860171"/>
              <a:gd name="connsiteY244" fmla="*/ 2212166 h 3855489"/>
              <a:gd name="connsiteX245" fmla="*/ 105341 w 3860171"/>
              <a:gd name="connsiteY245" fmla="*/ 2177052 h 3855489"/>
              <a:gd name="connsiteX246" fmla="*/ 85444 w 3860171"/>
              <a:gd name="connsiteY246" fmla="*/ 2141938 h 3855489"/>
              <a:gd name="connsiteX247" fmla="*/ 64375 w 3860171"/>
              <a:gd name="connsiteY247" fmla="*/ 2106824 h 3855489"/>
              <a:gd name="connsiteX248" fmla="*/ 44478 w 3860171"/>
              <a:gd name="connsiteY248" fmla="*/ 2072881 h 3855489"/>
              <a:gd name="connsiteX249" fmla="*/ 26921 w 3860171"/>
              <a:gd name="connsiteY249" fmla="*/ 2036597 h 3855489"/>
              <a:gd name="connsiteX250" fmla="*/ 12875 w 3860171"/>
              <a:gd name="connsiteY250" fmla="*/ 2001483 h 3855489"/>
              <a:gd name="connsiteX251" fmla="*/ 3512 w 3860171"/>
              <a:gd name="connsiteY251" fmla="*/ 1965199 h 3855489"/>
              <a:gd name="connsiteX252" fmla="*/ 0 w 3860171"/>
              <a:gd name="connsiteY252" fmla="*/ 1927744 h 3855489"/>
              <a:gd name="connsiteX253" fmla="*/ 3512 w 3860171"/>
              <a:gd name="connsiteY253" fmla="*/ 1890290 h 3855489"/>
              <a:gd name="connsiteX254" fmla="*/ 12875 w 3860171"/>
              <a:gd name="connsiteY254" fmla="*/ 1854005 h 3855489"/>
              <a:gd name="connsiteX255" fmla="*/ 26921 w 3860171"/>
              <a:gd name="connsiteY255" fmla="*/ 1818892 h 3855489"/>
              <a:gd name="connsiteX256" fmla="*/ 44478 w 3860171"/>
              <a:gd name="connsiteY256" fmla="*/ 1782608 h 3855489"/>
              <a:gd name="connsiteX257" fmla="*/ 64375 w 3860171"/>
              <a:gd name="connsiteY257" fmla="*/ 1748664 h 3855489"/>
              <a:gd name="connsiteX258" fmla="*/ 85444 w 3860171"/>
              <a:gd name="connsiteY258" fmla="*/ 1713550 h 3855489"/>
              <a:gd name="connsiteX259" fmla="*/ 105341 w 3860171"/>
              <a:gd name="connsiteY259" fmla="*/ 1678437 h 3855489"/>
              <a:gd name="connsiteX260" fmla="*/ 122898 w 3860171"/>
              <a:gd name="connsiteY260" fmla="*/ 1643323 h 3855489"/>
              <a:gd name="connsiteX261" fmla="*/ 136944 w 3860171"/>
              <a:gd name="connsiteY261" fmla="*/ 1609380 h 3855489"/>
              <a:gd name="connsiteX262" fmla="*/ 146308 w 3860171"/>
              <a:gd name="connsiteY262" fmla="*/ 1573096 h 3855489"/>
              <a:gd name="connsiteX263" fmla="*/ 150989 w 3860171"/>
              <a:gd name="connsiteY263" fmla="*/ 1536811 h 3855489"/>
              <a:gd name="connsiteX264" fmla="*/ 150989 w 3860171"/>
              <a:gd name="connsiteY264" fmla="*/ 1498186 h 3855489"/>
              <a:gd name="connsiteX265" fmla="*/ 148648 w 3860171"/>
              <a:gd name="connsiteY265" fmla="*/ 1458391 h 3855489"/>
              <a:gd name="connsiteX266" fmla="*/ 143967 w 3860171"/>
              <a:gd name="connsiteY266" fmla="*/ 1418595 h 3855489"/>
              <a:gd name="connsiteX267" fmla="*/ 138114 w 3860171"/>
              <a:gd name="connsiteY267" fmla="*/ 1378799 h 3855489"/>
              <a:gd name="connsiteX268" fmla="*/ 133432 w 3860171"/>
              <a:gd name="connsiteY268" fmla="*/ 1339004 h 3855489"/>
              <a:gd name="connsiteX269" fmla="*/ 129921 w 3860171"/>
              <a:gd name="connsiteY269" fmla="*/ 1299208 h 3855489"/>
              <a:gd name="connsiteX270" fmla="*/ 131092 w 3860171"/>
              <a:gd name="connsiteY270" fmla="*/ 1261754 h 3855489"/>
              <a:gd name="connsiteX271" fmla="*/ 135773 w 3860171"/>
              <a:gd name="connsiteY271" fmla="*/ 1225469 h 3855489"/>
              <a:gd name="connsiteX272" fmla="*/ 146308 w 3860171"/>
              <a:gd name="connsiteY272" fmla="*/ 1190356 h 3855489"/>
              <a:gd name="connsiteX273" fmla="*/ 161523 w 3860171"/>
              <a:gd name="connsiteY273" fmla="*/ 1161094 h 3855489"/>
              <a:gd name="connsiteX274" fmla="*/ 181421 w 3860171"/>
              <a:gd name="connsiteY274" fmla="*/ 1133003 h 3855489"/>
              <a:gd name="connsiteX275" fmla="*/ 204830 w 3860171"/>
              <a:gd name="connsiteY275" fmla="*/ 1108424 h 3855489"/>
              <a:gd name="connsiteX276" fmla="*/ 231751 w 3860171"/>
              <a:gd name="connsiteY276" fmla="*/ 1083844 h 3855489"/>
              <a:gd name="connsiteX277" fmla="*/ 259842 w 3860171"/>
              <a:gd name="connsiteY277" fmla="*/ 1061605 h 3855489"/>
              <a:gd name="connsiteX278" fmla="*/ 289103 w 3860171"/>
              <a:gd name="connsiteY278" fmla="*/ 1039367 h 3855489"/>
              <a:gd name="connsiteX279" fmla="*/ 318365 w 3860171"/>
              <a:gd name="connsiteY279" fmla="*/ 1017128 h 3855489"/>
              <a:gd name="connsiteX280" fmla="*/ 347626 w 3860171"/>
              <a:gd name="connsiteY280" fmla="*/ 994889 h 3855489"/>
              <a:gd name="connsiteX281" fmla="*/ 374547 w 3860171"/>
              <a:gd name="connsiteY281" fmla="*/ 971480 h 3855489"/>
              <a:gd name="connsiteX282" fmla="*/ 397956 w 3860171"/>
              <a:gd name="connsiteY282" fmla="*/ 944560 h 3855489"/>
              <a:gd name="connsiteX283" fmla="*/ 419024 w 3860171"/>
              <a:gd name="connsiteY283" fmla="*/ 918809 h 3855489"/>
              <a:gd name="connsiteX284" fmla="*/ 435411 w 3860171"/>
              <a:gd name="connsiteY284" fmla="*/ 889548 h 3855489"/>
              <a:gd name="connsiteX285" fmla="*/ 449456 w 3860171"/>
              <a:gd name="connsiteY285" fmla="*/ 857946 h 3855489"/>
              <a:gd name="connsiteX286" fmla="*/ 461161 w 3860171"/>
              <a:gd name="connsiteY286" fmla="*/ 824002 h 3855489"/>
              <a:gd name="connsiteX287" fmla="*/ 471695 w 3860171"/>
              <a:gd name="connsiteY287" fmla="*/ 788889 h 3855489"/>
              <a:gd name="connsiteX288" fmla="*/ 481059 w 3860171"/>
              <a:gd name="connsiteY288" fmla="*/ 753775 h 3855489"/>
              <a:gd name="connsiteX289" fmla="*/ 490422 w 3860171"/>
              <a:gd name="connsiteY289" fmla="*/ 717491 h 3855489"/>
              <a:gd name="connsiteX290" fmla="*/ 500956 w 3860171"/>
              <a:gd name="connsiteY290" fmla="*/ 683547 h 3855489"/>
              <a:gd name="connsiteX291" fmla="*/ 512661 w 3860171"/>
              <a:gd name="connsiteY291" fmla="*/ 649604 h 3855489"/>
              <a:gd name="connsiteX292" fmla="*/ 526706 w 3860171"/>
              <a:gd name="connsiteY292" fmla="*/ 618002 h 3855489"/>
              <a:gd name="connsiteX293" fmla="*/ 544263 w 3860171"/>
              <a:gd name="connsiteY293" fmla="*/ 589911 h 3855489"/>
              <a:gd name="connsiteX294" fmla="*/ 565332 w 3860171"/>
              <a:gd name="connsiteY294" fmla="*/ 564161 h 3855489"/>
              <a:gd name="connsiteX295" fmla="*/ 591082 w 3860171"/>
              <a:gd name="connsiteY295" fmla="*/ 543092 h 3855489"/>
              <a:gd name="connsiteX296" fmla="*/ 619173 w 3860171"/>
              <a:gd name="connsiteY296" fmla="*/ 525535 h 3855489"/>
              <a:gd name="connsiteX297" fmla="*/ 650775 w 3860171"/>
              <a:gd name="connsiteY297" fmla="*/ 511490 h 3855489"/>
              <a:gd name="connsiteX298" fmla="*/ 684718 w 3860171"/>
              <a:gd name="connsiteY298" fmla="*/ 499785 h 3855489"/>
              <a:gd name="connsiteX299" fmla="*/ 718662 w 3860171"/>
              <a:gd name="connsiteY299" fmla="*/ 489251 h 3855489"/>
              <a:gd name="connsiteX300" fmla="*/ 754946 w 3860171"/>
              <a:gd name="connsiteY300" fmla="*/ 479888 h 3855489"/>
              <a:gd name="connsiteX301" fmla="*/ 790059 w 3860171"/>
              <a:gd name="connsiteY301" fmla="*/ 470524 h 3855489"/>
              <a:gd name="connsiteX302" fmla="*/ 825173 w 3860171"/>
              <a:gd name="connsiteY302" fmla="*/ 459990 h 3855489"/>
              <a:gd name="connsiteX303" fmla="*/ 859116 w 3860171"/>
              <a:gd name="connsiteY303" fmla="*/ 448285 h 3855489"/>
              <a:gd name="connsiteX304" fmla="*/ 890719 w 3860171"/>
              <a:gd name="connsiteY304" fmla="*/ 434240 h 3855489"/>
              <a:gd name="connsiteX305" fmla="*/ 919980 w 3860171"/>
              <a:gd name="connsiteY305" fmla="*/ 417853 h 3855489"/>
              <a:gd name="connsiteX306" fmla="*/ 945730 w 3860171"/>
              <a:gd name="connsiteY306" fmla="*/ 396785 h 3855489"/>
              <a:gd name="connsiteX307" fmla="*/ 972651 w 3860171"/>
              <a:gd name="connsiteY307" fmla="*/ 373376 h 3855489"/>
              <a:gd name="connsiteX308" fmla="*/ 996060 w 3860171"/>
              <a:gd name="connsiteY308" fmla="*/ 346455 h 3855489"/>
              <a:gd name="connsiteX309" fmla="*/ 1018299 w 3860171"/>
              <a:gd name="connsiteY309" fmla="*/ 318364 h 3855489"/>
              <a:gd name="connsiteX310" fmla="*/ 1040537 w 3860171"/>
              <a:gd name="connsiteY310" fmla="*/ 289103 h 3855489"/>
              <a:gd name="connsiteX311" fmla="*/ 1062776 w 3860171"/>
              <a:gd name="connsiteY311" fmla="*/ 259841 h 3855489"/>
              <a:gd name="connsiteX312" fmla="*/ 1085015 w 3860171"/>
              <a:gd name="connsiteY312" fmla="*/ 231750 h 3855489"/>
              <a:gd name="connsiteX313" fmla="*/ 1109594 w 3860171"/>
              <a:gd name="connsiteY313" fmla="*/ 204830 h 3855489"/>
              <a:gd name="connsiteX314" fmla="*/ 1134174 w 3860171"/>
              <a:gd name="connsiteY314" fmla="*/ 181421 h 3855489"/>
              <a:gd name="connsiteX315" fmla="*/ 1162265 w 3860171"/>
              <a:gd name="connsiteY315" fmla="*/ 161523 h 3855489"/>
              <a:gd name="connsiteX316" fmla="*/ 1191526 w 3860171"/>
              <a:gd name="connsiteY316" fmla="*/ 146307 h 3855489"/>
              <a:gd name="connsiteX317" fmla="*/ 1226640 w 3860171"/>
              <a:gd name="connsiteY317" fmla="*/ 135773 h 3855489"/>
              <a:gd name="connsiteX318" fmla="*/ 1262924 w 3860171"/>
              <a:gd name="connsiteY318" fmla="*/ 131091 h 3855489"/>
              <a:gd name="connsiteX319" fmla="*/ 1300379 w 3860171"/>
              <a:gd name="connsiteY319" fmla="*/ 129921 h 3855489"/>
              <a:gd name="connsiteX320" fmla="*/ 1340175 w 3860171"/>
              <a:gd name="connsiteY320" fmla="*/ 133432 h 3855489"/>
              <a:gd name="connsiteX321" fmla="*/ 1379970 w 3860171"/>
              <a:gd name="connsiteY321" fmla="*/ 138114 h 3855489"/>
              <a:gd name="connsiteX322" fmla="*/ 1419766 w 3860171"/>
              <a:gd name="connsiteY322" fmla="*/ 143966 h 3855489"/>
              <a:gd name="connsiteX323" fmla="*/ 1459561 w 3860171"/>
              <a:gd name="connsiteY323" fmla="*/ 148648 h 3855489"/>
              <a:gd name="connsiteX324" fmla="*/ 1499357 w 3860171"/>
              <a:gd name="connsiteY324" fmla="*/ 150989 h 3855489"/>
              <a:gd name="connsiteX325" fmla="*/ 1537982 w 3860171"/>
              <a:gd name="connsiteY325" fmla="*/ 150989 h 3855489"/>
              <a:gd name="connsiteX326" fmla="*/ 1574266 w 3860171"/>
              <a:gd name="connsiteY326" fmla="*/ 146307 h 3855489"/>
              <a:gd name="connsiteX327" fmla="*/ 1610550 w 3860171"/>
              <a:gd name="connsiteY327" fmla="*/ 136943 h 3855489"/>
              <a:gd name="connsiteX328" fmla="*/ 1645664 w 3860171"/>
              <a:gd name="connsiteY328" fmla="*/ 122898 h 3855489"/>
              <a:gd name="connsiteX329" fmla="*/ 1680778 w 3860171"/>
              <a:gd name="connsiteY329" fmla="*/ 104171 h 3855489"/>
              <a:gd name="connsiteX330" fmla="*/ 1715892 w 3860171"/>
              <a:gd name="connsiteY330" fmla="*/ 85443 h 3855489"/>
              <a:gd name="connsiteX331" fmla="*/ 1751005 w 3860171"/>
              <a:gd name="connsiteY331" fmla="*/ 64375 h 3855489"/>
              <a:gd name="connsiteX332" fmla="*/ 1784949 w 3860171"/>
              <a:gd name="connsiteY332" fmla="*/ 44477 h 3855489"/>
              <a:gd name="connsiteX333" fmla="*/ 1821233 w 3860171"/>
              <a:gd name="connsiteY333" fmla="*/ 26920 h 3855489"/>
              <a:gd name="connsiteX334" fmla="*/ 1856347 w 3860171"/>
              <a:gd name="connsiteY334" fmla="*/ 12875 h 3855489"/>
              <a:gd name="connsiteX335" fmla="*/ 1892631 w 3860171"/>
              <a:gd name="connsiteY335" fmla="*/ 3511 h 3855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</a:cxnLst>
            <a:rect l="l" t="t" r="r" b="b"/>
            <a:pathLst>
              <a:path w="3860171" h="3855489">
                <a:moveTo>
                  <a:pt x="1930086" y="0"/>
                </a:moveTo>
                <a:lnTo>
                  <a:pt x="1967540" y="3511"/>
                </a:lnTo>
                <a:lnTo>
                  <a:pt x="2003824" y="12875"/>
                </a:lnTo>
                <a:lnTo>
                  <a:pt x="2038938" y="26920"/>
                </a:lnTo>
                <a:lnTo>
                  <a:pt x="2075222" y="44477"/>
                </a:lnTo>
                <a:lnTo>
                  <a:pt x="2109166" y="64375"/>
                </a:lnTo>
                <a:lnTo>
                  <a:pt x="2144279" y="85443"/>
                </a:lnTo>
                <a:lnTo>
                  <a:pt x="2179393" y="104171"/>
                </a:lnTo>
                <a:lnTo>
                  <a:pt x="2214507" y="122898"/>
                </a:lnTo>
                <a:lnTo>
                  <a:pt x="2248450" y="136943"/>
                </a:lnTo>
                <a:lnTo>
                  <a:pt x="2285905" y="146307"/>
                </a:lnTo>
                <a:lnTo>
                  <a:pt x="2322189" y="150989"/>
                </a:lnTo>
                <a:lnTo>
                  <a:pt x="2360814" y="150989"/>
                </a:lnTo>
                <a:lnTo>
                  <a:pt x="2400610" y="148648"/>
                </a:lnTo>
                <a:lnTo>
                  <a:pt x="2440405" y="143966"/>
                </a:lnTo>
                <a:lnTo>
                  <a:pt x="2480201" y="138114"/>
                </a:lnTo>
                <a:lnTo>
                  <a:pt x="2519996" y="133432"/>
                </a:lnTo>
                <a:lnTo>
                  <a:pt x="2559792" y="129921"/>
                </a:lnTo>
                <a:lnTo>
                  <a:pt x="2597247" y="131091"/>
                </a:lnTo>
                <a:lnTo>
                  <a:pt x="2633531" y="135773"/>
                </a:lnTo>
                <a:lnTo>
                  <a:pt x="2668644" y="146307"/>
                </a:lnTo>
                <a:lnTo>
                  <a:pt x="2697906" y="161523"/>
                </a:lnTo>
                <a:lnTo>
                  <a:pt x="2725997" y="181421"/>
                </a:lnTo>
                <a:lnTo>
                  <a:pt x="2750577" y="204830"/>
                </a:lnTo>
                <a:lnTo>
                  <a:pt x="2775156" y="231750"/>
                </a:lnTo>
                <a:lnTo>
                  <a:pt x="2797395" y="259841"/>
                </a:lnTo>
                <a:lnTo>
                  <a:pt x="2819634" y="289103"/>
                </a:lnTo>
                <a:lnTo>
                  <a:pt x="2841872" y="318364"/>
                </a:lnTo>
                <a:lnTo>
                  <a:pt x="2864111" y="346455"/>
                </a:lnTo>
                <a:lnTo>
                  <a:pt x="2887520" y="373376"/>
                </a:lnTo>
                <a:lnTo>
                  <a:pt x="2914441" y="396785"/>
                </a:lnTo>
                <a:lnTo>
                  <a:pt x="2940191" y="417853"/>
                </a:lnTo>
                <a:lnTo>
                  <a:pt x="2969452" y="434240"/>
                </a:lnTo>
                <a:lnTo>
                  <a:pt x="3001055" y="448285"/>
                </a:lnTo>
                <a:lnTo>
                  <a:pt x="3034998" y="459990"/>
                </a:lnTo>
                <a:lnTo>
                  <a:pt x="3070112" y="470524"/>
                </a:lnTo>
                <a:lnTo>
                  <a:pt x="3105226" y="479888"/>
                </a:lnTo>
                <a:lnTo>
                  <a:pt x="3141510" y="489251"/>
                </a:lnTo>
                <a:lnTo>
                  <a:pt x="3175453" y="499785"/>
                </a:lnTo>
                <a:lnTo>
                  <a:pt x="3209396" y="511490"/>
                </a:lnTo>
                <a:lnTo>
                  <a:pt x="3240999" y="525535"/>
                </a:lnTo>
                <a:lnTo>
                  <a:pt x="3269090" y="543092"/>
                </a:lnTo>
                <a:lnTo>
                  <a:pt x="3294840" y="564161"/>
                </a:lnTo>
                <a:lnTo>
                  <a:pt x="3315908" y="589911"/>
                </a:lnTo>
                <a:lnTo>
                  <a:pt x="3333465" y="618002"/>
                </a:lnTo>
                <a:lnTo>
                  <a:pt x="3347510" y="649604"/>
                </a:lnTo>
                <a:lnTo>
                  <a:pt x="3359215" y="683547"/>
                </a:lnTo>
                <a:lnTo>
                  <a:pt x="3369749" y="717491"/>
                </a:lnTo>
                <a:lnTo>
                  <a:pt x="3379113" y="753775"/>
                </a:lnTo>
                <a:lnTo>
                  <a:pt x="3388476" y="788889"/>
                </a:lnTo>
                <a:lnTo>
                  <a:pt x="3399010" y="824002"/>
                </a:lnTo>
                <a:lnTo>
                  <a:pt x="3410715" y="857946"/>
                </a:lnTo>
                <a:lnTo>
                  <a:pt x="3424760" y="889548"/>
                </a:lnTo>
                <a:lnTo>
                  <a:pt x="3441147" y="918809"/>
                </a:lnTo>
                <a:lnTo>
                  <a:pt x="3462215" y="944560"/>
                </a:lnTo>
                <a:lnTo>
                  <a:pt x="3485624" y="971480"/>
                </a:lnTo>
                <a:lnTo>
                  <a:pt x="3512545" y="994889"/>
                </a:lnTo>
                <a:lnTo>
                  <a:pt x="3540636" y="1017128"/>
                </a:lnTo>
                <a:lnTo>
                  <a:pt x="3571068" y="1039367"/>
                </a:lnTo>
                <a:lnTo>
                  <a:pt x="3600329" y="1061605"/>
                </a:lnTo>
                <a:lnTo>
                  <a:pt x="3628420" y="1083844"/>
                </a:lnTo>
                <a:lnTo>
                  <a:pt x="3655341" y="1108424"/>
                </a:lnTo>
                <a:lnTo>
                  <a:pt x="3678750" y="1133003"/>
                </a:lnTo>
                <a:lnTo>
                  <a:pt x="3698648" y="1161094"/>
                </a:lnTo>
                <a:lnTo>
                  <a:pt x="3713864" y="1190356"/>
                </a:lnTo>
                <a:lnTo>
                  <a:pt x="3724398" y="1225469"/>
                </a:lnTo>
                <a:lnTo>
                  <a:pt x="3729080" y="1261754"/>
                </a:lnTo>
                <a:lnTo>
                  <a:pt x="3730250" y="1299208"/>
                </a:lnTo>
                <a:lnTo>
                  <a:pt x="3726739" y="1339004"/>
                </a:lnTo>
                <a:lnTo>
                  <a:pt x="3722057" y="1378799"/>
                </a:lnTo>
                <a:lnTo>
                  <a:pt x="3716205" y="1418595"/>
                </a:lnTo>
                <a:lnTo>
                  <a:pt x="3711523" y="1458391"/>
                </a:lnTo>
                <a:lnTo>
                  <a:pt x="3709182" y="1498186"/>
                </a:lnTo>
                <a:lnTo>
                  <a:pt x="3709182" y="1536811"/>
                </a:lnTo>
                <a:lnTo>
                  <a:pt x="3713864" y="1573096"/>
                </a:lnTo>
                <a:lnTo>
                  <a:pt x="3723228" y="1609380"/>
                </a:lnTo>
                <a:lnTo>
                  <a:pt x="3737273" y="1643323"/>
                </a:lnTo>
                <a:lnTo>
                  <a:pt x="3756000" y="1678437"/>
                </a:lnTo>
                <a:lnTo>
                  <a:pt x="3774728" y="1713550"/>
                </a:lnTo>
                <a:lnTo>
                  <a:pt x="3795796" y="1748664"/>
                </a:lnTo>
                <a:lnTo>
                  <a:pt x="3815694" y="1782608"/>
                </a:lnTo>
                <a:lnTo>
                  <a:pt x="3833250" y="1818892"/>
                </a:lnTo>
                <a:lnTo>
                  <a:pt x="3847296" y="1854005"/>
                </a:lnTo>
                <a:lnTo>
                  <a:pt x="3856660" y="1890290"/>
                </a:lnTo>
                <a:lnTo>
                  <a:pt x="3860171" y="1927744"/>
                </a:lnTo>
                <a:lnTo>
                  <a:pt x="3856660" y="1965199"/>
                </a:lnTo>
                <a:lnTo>
                  <a:pt x="3847296" y="2001483"/>
                </a:lnTo>
                <a:lnTo>
                  <a:pt x="3833250" y="2036597"/>
                </a:lnTo>
                <a:lnTo>
                  <a:pt x="3815694" y="2072881"/>
                </a:lnTo>
                <a:lnTo>
                  <a:pt x="3795796" y="2106824"/>
                </a:lnTo>
                <a:lnTo>
                  <a:pt x="3774728" y="2141938"/>
                </a:lnTo>
                <a:lnTo>
                  <a:pt x="3756000" y="2177052"/>
                </a:lnTo>
                <a:lnTo>
                  <a:pt x="3737273" y="2212166"/>
                </a:lnTo>
                <a:lnTo>
                  <a:pt x="3723228" y="2246109"/>
                </a:lnTo>
                <a:lnTo>
                  <a:pt x="3713864" y="2282393"/>
                </a:lnTo>
                <a:lnTo>
                  <a:pt x="3709182" y="2318677"/>
                </a:lnTo>
                <a:lnTo>
                  <a:pt x="3709182" y="2357302"/>
                </a:lnTo>
                <a:lnTo>
                  <a:pt x="3711523" y="2397098"/>
                </a:lnTo>
                <a:lnTo>
                  <a:pt x="3716205" y="2436894"/>
                </a:lnTo>
                <a:lnTo>
                  <a:pt x="3722057" y="2476689"/>
                </a:lnTo>
                <a:lnTo>
                  <a:pt x="3726739" y="2516485"/>
                </a:lnTo>
                <a:lnTo>
                  <a:pt x="3730250" y="2556280"/>
                </a:lnTo>
                <a:lnTo>
                  <a:pt x="3729080" y="2593735"/>
                </a:lnTo>
                <a:lnTo>
                  <a:pt x="3724398" y="2630019"/>
                </a:lnTo>
                <a:lnTo>
                  <a:pt x="3713864" y="2665133"/>
                </a:lnTo>
                <a:lnTo>
                  <a:pt x="3698648" y="2694394"/>
                </a:lnTo>
                <a:lnTo>
                  <a:pt x="3678750" y="2722485"/>
                </a:lnTo>
                <a:lnTo>
                  <a:pt x="3655341" y="2747065"/>
                </a:lnTo>
                <a:lnTo>
                  <a:pt x="3628420" y="2771645"/>
                </a:lnTo>
                <a:lnTo>
                  <a:pt x="3600329" y="2793883"/>
                </a:lnTo>
                <a:lnTo>
                  <a:pt x="3571068" y="2816122"/>
                </a:lnTo>
                <a:lnTo>
                  <a:pt x="3540636" y="2838361"/>
                </a:lnTo>
                <a:lnTo>
                  <a:pt x="3512545" y="2860599"/>
                </a:lnTo>
                <a:lnTo>
                  <a:pt x="3485624" y="2884009"/>
                </a:lnTo>
                <a:lnTo>
                  <a:pt x="3462215" y="2910929"/>
                </a:lnTo>
                <a:lnTo>
                  <a:pt x="3441147" y="2936679"/>
                </a:lnTo>
                <a:lnTo>
                  <a:pt x="3424760" y="2965941"/>
                </a:lnTo>
                <a:lnTo>
                  <a:pt x="3410715" y="2997543"/>
                </a:lnTo>
                <a:lnTo>
                  <a:pt x="3399010" y="3031486"/>
                </a:lnTo>
                <a:lnTo>
                  <a:pt x="3388476" y="3066600"/>
                </a:lnTo>
                <a:lnTo>
                  <a:pt x="3379113" y="3101714"/>
                </a:lnTo>
                <a:lnTo>
                  <a:pt x="3369749" y="3137998"/>
                </a:lnTo>
                <a:lnTo>
                  <a:pt x="3359215" y="3171941"/>
                </a:lnTo>
                <a:lnTo>
                  <a:pt x="3347510" y="3205885"/>
                </a:lnTo>
                <a:lnTo>
                  <a:pt x="3333465" y="3237487"/>
                </a:lnTo>
                <a:lnTo>
                  <a:pt x="3315908" y="3265578"/>
                </a:lnTo>
                <a:lnTo>
                  <a:pt x="3294840" y="3291328"/>
                </a:lnTo>
                <a:lnTo>
                  <a:pt x="3269090" y="3312396"/>
                </a:lnTo>
                <a:lnTo>
                  <a:pt x="3240999" y="3329953"/>
                </a:lnTo>
                <a:lnTo>
                  <a:pt x="3209396" y="3343999"/>
                </a:lnTo>
                <a:lnTo>
                  <a:pt x="3175453" y="3355703"/>
                </a:lnTo>
                <a:lnTo>
                  <a:pt x="3141510" y="3366237"/>
                </a:lnTo>
                <a:lnTo>
                  <a:pt x="3105226" y="3375601"/>
                </a:lnTo>
                <a:lnTo>
                  <a:pt x="3070112" y="3384965"/>
                </a:lnTo>
                <a:lnTo>
                  <a:pt x="3034998" y="3395499"/>
                </a:lnTo>
                <a:lnTo>
                  <a:pt x="3001055" y="3407203"/>
                </a:lnTo>
                <a:lnTo>
                  <a:pt x="2969452" y="3421249"/>
                </a:lnTo>
                <a:lnTo>
                  <a:pt x="2940191" y="3437635"/>
                </a:lnTo>
                <a:lnTo>
                  <a:pt x="2914441" y="3458704"/>
                </a:lnTo>
                <a:lnTo>
                  <a:pt x="2887520" y="3482113"/>
                </a:lnTo>
                <a:lnTo>
                  <a:pt x="2864111" y="3509033"/>
                </a:lnTo>
                <a:lnTo>
                  <a:pt x="2841872" y="3537124"/>
                </a:lnTo>
                <a:lnTo>
                  <a:pt x="2819634" y="3566386"/>
                </a:lnTo>
                <a:lnTo>
                  <a:pt x="2797395" y="3595647"/>
                </a:lnTo>
                <a:lnTo>
                  <a:pt x="2775156" y="3623738"/>
                </a:lnTo>
                <a:lnTo>
                  <a:pt x="2750577" y="3650659"/>
                </a:lnTo>
                <a:lnTo>
                  <a:pt x="2725997" y="3674068"/>
                </a:lnTo>
                <a:lnTo>
                  <a:pt x="2697906" y="3693966"/>
                </a:lnTo>
                <a:lnTo>
                  <a:pt x="2668644" y="3709182"/>
                </a:lnTo>
                <a:lnTo>
                  <a:pt x="2633531" y="3719716"/>
                </a:lnTo>
                <a:lnTo>
                  <a:pt x="2597247" y="3724398"/>
                </a:lnTo>
                <a:lnTo>
                  <a:pt x="2559792" y="3725568"/>
                </a:lnTo>
                <a:lnTo>
                  <a:pt x="2519996" y="3722057"/>
                </a:lnTo>
                <a:lnTo>
                  <a:pt x="2480201" y="3717375"/>
                </a:lnTo>
                <a:lnTo>
                  <a:pt x="2440405" y="3711523"/>
                </a:lnTo>
                <a:lnTo>
                  <a:pt x="2400610" y="3706841"/>
                </a:lnTo>
                <a:lnTo>
                  <a:pt x="2360814" y="3704500"/>
                </a:lnTo>
                <a:lnTo>
                  <a:pt x="2322189" y="3704500"/>
                </a:lnTo>
                <a:lnTo>
                  <a:pt x="2285905" y="3709182"/>
                </a:lnTo>
                <a:lnTo>
                  <a:pt x="2248450" y="3718545"/>
                </a:lnTo>
                <a:lnTo>
                  <a:pt x="2214507" y="3732591"/>
                </a:lnTo>
                <a:lnTo>
                  <a:pt x="2179393" y="3751318"/>
                </a:lnTo>
                <a:lnTo>
                  <a:pt x="2144279" y="3770045"/>
                </a:lnTo>
                <a:lnTo>
                  <a:pt x="2109166" y="3791114"/>
                </a:lnTo>
                <a:lnTo>
                  <a:pt x="2075222" y="3811011"/>
                </a:lnTo>
                <a:lnTo>
                  <a:pt x="2038938" y="3828568"/>
                </a:lnTo>
                <a:lnTo>
                  <a:pt x="2003824" y="3842614"/>
                </a:lnTo>
                <a:lnTo>
                  <a:pt x="1967540" y="3851978"/>
                </a:lnTo>
                <a:lnTo>
                  <a:pt x="1930086" y="3855489"/>
                </a:lnTo>
                <a:lnTo>
                  <a:pt x="1892631" y="3851978"/>
                </a:lnTo>
                <a:lnTo>
                  <a:pt x="1856347" y="3842614"/>
                </a:lnTo>
                <a:lnTo>
                  <a:pt x="1821233" y="3828568"/>
                </a:lnTo>
                <a:lnTo>
                  <a:pt x="1784949" y="3811011"/>
                </a:lnTo>
                <a:lnTo>
                  <a:pt x="1751005" y="3791114"/>
                </a:lnTo>
                <a:lnTo>
                  <a:pt x="1715892" y="3770045"/>
                </a:lnTo>
                <a:lnTo>
                  <a:pt x="1680778" y="3751318"/>
                </a:lnTo>
                <a:lnTo>
                  <a:pt x="1645664" y="3732591"/>
                </a:lnTo>
                <a:lnTo>
                  <a:pt x="1610550" y="3718545"/>
                </a:lnTo>
                <a:lnTo>
                  <a:pt x="1574266" y="3709182"/>
                </a:lnTo>
                <a:lnTo>
                  <a:pt x="1537982" y="3704500"/>
                </a:lnTo>
                <a:lnTo>
                  <a:pt x="1499357" y="3704500"/>
                </a:lnTo>
                <a:lnTo>
                  <a:pt x="1459561" y="3706841"/>
                </a:lnTo>
                <a:lnTo>
                  <a:pt x="1419766" y="3711523"/>
                </a:lnTo>
                <a:lnTo>
                  <a:pt x="1379970" y="3717375"/>
                </a:lnTo>
                <a:lnTo>
                  <a:pt x="1340175" y="3722057"/>
                </a:lnTo>
                <a:lnTo>
                  <a:pt x="1300379" y="3725568"/>
                </a:lnTo>
                <a:lnTo>
                  <a:pt x="1262924" y="3724398"/>
                </a:lnTo>
                <a:lnTo>
                  <a:pt x="1226640" y="3719716"/>
                </a:lnTo>
                <a:lnTo>
                  <a:pt x="1191526" y="3709182"/>
                </a:lnTo>
                <a:lnTo>
                  <a:pt x="1162265" y="3693966"/>
                </a:lnTo>
                <a:lnTo>
                  <a:pt x="1134174" y="3674068"/>
                </a:lnTo>
                <a:lnTo>
                  <a:pt x="1109594" y="3650659"/>
                </a:lnTo>
                <a:lnTo>
                  <a:pt x="1085015" y="3623738"/>
                </a:lnTo>
                <a:lnTo>
                  <a:pt x="1062776" y="3595647"/>
                </a:lnTo>
                <a:lnTo>
                  <a:pt x="1040537" y="3566386"/>
                </a:lnTo>
                <a:lnTo>
                  <a:pt x="1018299" y="3537124"/>
                </a:lnTo>
                <a:lnTo>
                  <a:pt x="996060" y="3509033"/>
                </a:lnTo>
                <a:lnTo>
                  <a:pt x="972651" y="3482113"/>
                </a:lnTo>
                <a:lnTo>
                  <a:pt x="945730" y="3458704"/>
                </a:lnTo>
                <a:lnTo>
                  <a:pt x="919980" y="3437635"/>
                </a:lnTo>
                <a:lnTo>
                  <a:pt x="890719" y="3421249"/>
                </a:lnTo>
                <a:lnTo>
                  <a:pt x="859116" y="3407203"/>
                </a:lnTo>
                <a:lnTo>
                  <a:pt x="825173" y="3395499"/>
                </a:lnTo>
                <a:lnTo>
                  <a:pt x="790059" y="3384965"/>
                </a:lnTo>
                <a:lnTo>
                  <a:pt x="754946" y="3375601"/>
                </a:lnTo>
                <a:lnTo>
                  <a:pt x="718662" y="3366237"/>
                </a:lnTo>
                <a:lnTo>
                  <a:pt x="684718" y="3355703"/>
                </a:lnTo>
                <a:lnTo>
                  <a:pt x="650775" y="3343999"/>
                </a:lnTo>
                <a:lnTo>
                  <a:pt x="619173" y="3329953"/>
                </a:lnTo>
                <a:lnTo>
                  <a:pt x="591082" y="3312396"/>
                </a:lnTo>
                <a:lnTo>
                  <a:pt x="565332" y="3291328"/>
                </a:lnTo>
                <a:lnTo>
                  <a:pt x="544263" y="3265578"/>
                </a:lnTo>
                <a:lnTo>
                  <a:pt x="526706" y="3237487"/>
                </a:lnTo>
                <a:lnTo>
                  <a:pt x="512661" y="3205885"/>
                </a:lnTo>
                <a:lnTo>
                  <a:pt x="500956" y="3171941"/>
                </a:lnTo>
                <a:lnTo>
                  <a:pt x="490422" y="3137998"/>
                </a:lnTo>
                <a:lnTo>
                  <a:pt x="481059" y="3101714"/>
                </a:lnTo>
                <a:lnTo>
                  <a:pt x="471695" y="3066600"/>
                </a:lnTo>
                <a:lnTo>
                  <a:pt x="461161" y="3031486"/>
                </a:lnTo>
                <a:lnTo>
                  <a:pt x="449456" y="2997543"/>
                </a:lnTo>
                <a:lnTo>
                  <a:pt x="435411" y="2965941"/>
                </a:lnTo>
                <a:lnTo>
                  <a:pt x="419024" y="2936679"/>
                </a:lnTo>
                <a:lnTo>
                  <a:pt x="397956" y="2910929"/>
                </a:lnTo>
                <a:lnTo>
                  <a:pt x="374547" y="2884009"/>
                </a:lnTo>
                <a:lnTo>
                  <a:pt x="347626" y="2860599"/>
                </a:lnTo>
                <a:lnTo>
                  <a:pt x="318365" y="2838361"/>
                </a:lnTo>
                <a:lnTo>
                  <a:pt x="289103" y="2816122"/>
                </a:lnTo>
                <a:lnTo>
                  <a:pt x="259842" y="2793883"/>
                </a:lnTo>
                <a:lnTo>
                  <a:pt x="231751" y="2771645"/>
                </a:lnTo>
                <a:lnTo>
                  <a:pt x="204830" y="2747065"/>
                </a:lnTo>
                <a:lnTo>
                  <a:pt x="181421" y="2722485"/>
                </a:lnTo>
                <a:lnTo>
                  <a:pt x="161523" y="2694394"/>
                </a:lnTo>
                <a:lnTo>
                  <a:pt x="146308" y="2665133"/>
                </a:lnTo>
                <a:lnTo>
                  <a:pt x="135773" y="2630019"/>
                </a:lnTo>
                <a:lnTo>
                  <a:pt x="131092" y="2593735"/>
                </a:lnTo>
                <a:lnTo>
                  <a:pt x="129921" y="2556280"/>
                </a:lnTo>
                <a:lnTo>
                  <a:pt x="133432" y="2516485"/>
                </a:lnTo>
                <a:lnTo>
                  <a:pt x="138114" y="2476689"/>
                </a:lnTo>
                <a:lnTo>
                  <a:pt x="143967" y="2436894"/>
                </a:lnTo>
                <a:lnTo>
                  <a:pt x="148648" y="2397098"/>
                </a:lnTo>
                <a:lnTo>
                  <a:pt x="150989" y="2357302"/>
                </a:lnTo>
                <a:lnTo>
                  <a:pt x="150989" y="2318677"/>
                </a:lnTo>
                <a:lnTo>
                  <a:pt x="146308" y="2282393"/>
                </a:lnTo>
                <a:lnTo>
                  <a:pt x="136944" y="2246109"/>
                </a:lnTo>
                <a:lnTo>
                  <a:pt x="122898" y="2212166"/>
                </a:lnTo>
                <a:lnTo>
                  <a:pt x="105341" y="2177052"/>
                </a:lnTo>
                <a:lnTo>
                  <a:pt x="85444" y="2141938"/>
                </a:lnTo>
                <a:lnTo>
                  <a:pt x="64375" y="2106824"/>
                </a:lnTo>
                <a:lnTo>
                  <a:pt x="44478" y="2072881"/>
                </a:lnTo>
                <a:lnTo>
                  <a:pt x="26921" y="2036597"/>
                </a:lnTo>
                <a:lnTo>
                  <a:pt x="12875" y="2001483"/>
                </a:lnTo>
                <a:lnTo>
                  <a:pt x="3512" y="1965199"/>
                </a:lnTo>
                <a:lnTo>
                  <a:pt x="0" y="1927744"/>
                </a:lnTo>
                <a:lnTo>
                  <a:pt x="3512" y="1890290"/>
                </a:lnTo>
                <a:lnTo>
                  <a:pt x="12875" y="1854005"/>
                </a:lnTo>
                <a:lnTo>
                  <a:pt x="26921" y="1818892"/>
                </a:lnTo>
                <a:lnTo>
                  <a:pt x="44478" y="1782608"/>
                </a:lnTo>
                <a:lnTo>
                  <a:pt x="64375" y="1748664"/>
                </a:lnTo>
                <a:lnTo>
                  <a:pt x="85444" y="1713550"/>
                </a:lnTo>
                <a:lnTo>
                  <a:pt x="105341" y="1678437"/>
                </a:lnTo>
                <a:lnTo>
                  <a:pt x="122898" y="1643323"/>
                </a:lnTo>
                <a:lnTo>
                  <a:pt x="136944" y="1609380"/>
                </a:lnTo>
                <a:lnTo>
                  <a:pt x="146308" y="1573096"/>
                </a:lnTo>
                <a:lnTo>
                  <a:pt x="150989" y="1536811"/>
                </a:lnTo>
                <a:lnTo>
                  <a:pt x="150989" y="1498186"/>
                </a:lnTo>
                <a:lnTo>
                  <a:pt x="148648" y="1458391"/>
                </a:lnTo>
                <a:lnTo>
                  <a:pt x="143967" y="1418595"/>
                </a:lnTo>
                <a:lnTo>
                  <a:pt x="138114" y="1378799"/>
                </a:lnTo>
                <a:lnTo>
                  <a:pt x="133432" y="1339004"/>
                </a:lnTo>
                <a:lnTo>
                  <a:pt x="129921" y="1299208"/>
                </a:lnTo>
                <a:lnTo>
                  <a:pt x="131092" y="1261754"/>
                </a:lnTo>
                <a:lnTo>
                  <a:pt x="135773" y="1225469"/>
                </a:lnTo>
                <a:lnTo>
                  <a:pt x="146308" y="1190356"/>
                </a:lnTo>
                <a:lnTo>
                  <a:pt x="161523" y="1161094"/>
                </a:lnTo>
                <a:lnTo>
                  <a:pt x="181421" y="1133003"/>
                </a:lnTo>
                <a:lnTo>
                  <a:pt x="204830" y="1108424"/>
                </a:lnTo>
                <a:lnTo>
                  <a:pt x="231751" y="1083844"/>
                </a:lnTo>
                <a:lnTo>
                  <a:pt x="259842" y="1061605"/>
                </a:lnTo>
                <a:lnTo>
                  <a:pt x="289103" y="1039367"/>
                </a:lnTo>
                <a:lnTo>
                  <a:pt x="318365" y="1017128"/>
                </a:lnTo>
                <a:lnTo>
                  <a:pt x="347626" y="994889"/>
                </a:lnTo>
                <a:lnTo>
                  <a:pt x="374547" y="971480"/>
                </a:lnTo>
                <a:lnTo>
                  <a:pt x="397956" y="944560"/>
                </a:lnTo>
                <a:lnTo>
                  <a:pt x="419024" y="918809"/>
                </a:lnTo>
                <a:lnTo>
                  <a:pt x="435411" y="889548"/>
                </a:lnTo>
                <a:lnTo>
                  <a:pt x="449456" y="857946"/>
                </a:lnTo>
                <a:lnTo>
                  <a:pt x="461161" y="824002"/>
                </a:lnTo>
                <a:lnTo>
                  <a:pt x="471695" y="788889"/>
                </a:lnTo>
                <a:lnTo>
                  <a:pt x="481059" y="753775"/>
                </a:lnTo>
                <a:lnTo>
                  <a:pt x="490422" y="717491"/>
                </a:lnTo>
                <a:lnTo>
                  <a:pt x="500956" y="683547"/>
                </a:lnTo>
                <a:lnTo>
                  <a:pt x="512661" y="649604"/>
                </a:lnTo>
                <a:lnTo>
                  <a:pt x="526706" y="618002"/>
                </a:lnTo>
                <a:lnTo>
                  <a:pt x="544263" y="589911"/>
                </a:lnTo>
                <a:lnTo>
                  <a:pt x="565332" y="564161"/>
                </a:lnTo>
                <a:lnTo>
                  <a:pt x="591082" y="543092"/>
                </a:lnTo>
                <a:lnTo>
                  <a:pt x="619173" y="525535"/>
                </a:lnTo>
                <a:lnTo>
                  <a:pt x="650775" y="511490"/>
                </a:lnTo>
                <a:lnTo>
                  <a:pt x="684718" y="499785"/>
                </a:lnTo>
                <a:lnTo>
                  <a:pt x="718662" y="489251"/>
                </a:lnTo>
                <a:lnTo>
                  <a:pt x="754946" y="479888"/>
                </a:lnTo>
                <a:lnTo>
                  <a:pt x="790059" y="470524"/>
                </a:lnTo>
                <a:lnTo>
                  <a:pt x="825173" y="459990"/>
                </a:lnTo>
                <a:lnTo>
                  <a:pt x="859116" y="448285"/>
                </a:lnTo>
                <a:lnTo>
                  <a:pt x="890719" y="434240"/>
                </a:lnTo>
                <a:lnTo>
                  <a:pt x="919980" y="417853"/>
                </a:lnTo>
                <a:lnTo>
                  <a:pt x="945730" y="396785"/>
                </a:lnTo>
                <a:lnTo>
                  <a:pt x="972651" y="373376"/>
                </a:lnTo>
                <a:lnTo>
                  <a:pt x="996060" y="346455"/>
                </a:lnTo>
                <a:lnTo>
                  <a:pt x="1018299" y="318364"/>
                </a:lnTo>
                <a:lnTo>
                  <a:pt x="1040537" y="289103"/>
                </a:lnTo>
                <a:lnTo>
                  <a:pt x="1062776" y="259841"/>
                </a:lnTo>
                <a:lnTo>
                  <a:pt x="1085015" y="231750"/>
                </a:lnTo>
                <a:lnTo>
                  <a:pt x="1109594" y="204830"/>
                </a:lnTo>
                <a:lnTo>
                  <a:pt x="1134174" y="181421"/>
                </a:lnTo>
                <a:lnTo>
                  <a:pt x="1162265" y="161523"/>
                </a:lnTo>
                <a:lnTo>
                  <a:pt x="1191526" y="146307"/>
                </a:lnTo>
                <a:lnTo>
                  <a:pt x="1226640" y="135773"/>
                </a:lnTo>
                <a:lnTo>
                  <a:pt x="1262924" y="131091"/>
                </a:lnTo>
                <a:lnTo>
                  <a:pt x="1300379" y="129921"/>
                </a:lnTo>
                <a:lnTo>
                  <a:pt x="1340175" y="133432"/>
                </a:lnTo>
                <a:lnTo>
                  <a:pt x="1379970" y="138114"/>
                </a:lnTo>
                <a:lnTo>
                  <a:pt x="1419766" y="143966"/>
                </a:lnTo>
                <a:lnTo>
                  <a:pt x="1459561" y="148648"/>
                </a:lnTo>
                <a:lnTo>
                  <a:pt x="1499357" y="150989"/>
                </a:lnTo>
                <a:lnTo>
                  <a:pt x="1537982" y="150989"/>
                </a:lnTo>
                <a:lnTo>
                  <a:pt x="1574266" y="146307"/>
                </a:lnTo>
                <a:lnTo>
                  <a:pt x="1610550" y="136943"/>
                </a:lnTo>
                <a:lnTo>
                  <a:pt x="1645664" y="122898"/>
                </a:lnTo>
                <a:lnTo>
                  <a:pt x="1680778" y="104171"/>
                </a:lnTo>
                <a:lnTo>
                  <a:pt x="1715892" y="85443"/>
                </a:lnTo>
                <a:lnTo>
                  <a:pt x="1751005" y="64375"/>
                </a:lnTo>
                <a:lnTo>
                  <a:pt x="1784949" y="44477"/>
                </a:lnTo>
                <a:lnTo>
                  <a:pt x="1821233" y="26920"/>
                </a:lnTo>
                <a:lnTo>
                  <a:pt x="1856347" y="12875"/>
                </a:lnTo>
                <a:lnTo>
                  <a:pt x="1892631" y="3511"/>
                </a:lnTo>
                <a:close/>
              </a:path>
            </a:pathLst>
          </a:cu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A649C214-D583-4DF7-88CA-1EE5EA0DD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3971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74BD3A9-25D1-4691-BE05-149182EC4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8D49CF1A-01DD-4115-A6BB-CFA8F7045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C4008A7-515B-4BE5-89C8-2737A5E7E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1638469"/>
          </a:xfrm>
        </p:spPr>
        <p:txBody>
          <a:bodyPr>
            <a:normAutofit/>
          </a:bodyPr>
          <a:lstStyle/>
          <a:p>
            <a:r>
              <a:rPr lang="nl-NL" sz="3600"/>
              <a:t>Wat is het verschil tussen de puber en adolescent?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DAFA16-9D2D-4BEC-89D0-B4EABEE9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B74C4F-1220-4410-ABC5-0D51787D0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443140"/>
            <a:ext cx="6306309" cy="3930227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Jullie hebben net vanuit de </a:t>
            </a:r>
            <a:r>
              <a:rPr lang="nl-NL" dirty="0" err="1">
                <a:solidFill>
                  <a:schemeClr val="tx1"/>
                </a:solidFill>
              </a:rPr>
              <a:t>docu</a:t>
            </a:r>
            <a:r>
              <a:rPr lang="nl-NL" dirty="0">
                <a:solidFill>
                  <a:schemeClr val="tx1"/>
                </a:solidFill>
              </a:rPr>
              <a:t> Breingeheim, kenmerken van de puber opgeschreven.</a:t>
            </a:r>
          </a:p>
          <a:p>
            <a:r>
              <a:rPr lang="nl-NL" dirty="0">
                <a:solidFill>
                  <a:schemeClr val="tx1"/>
                </a:solidFill>
              </a:rPr>
              <a:t>Ga nu in tweetallen/drietallen de ontwikkelingsgebieden vergelijken met die van de adolescent.</a:t>
            </a:r>
          </a:p>
          <a:p>
            <a:r>
              <a:rPr lang="nl-NL" dirty="0">
                <a:solidFill>
                  <a:schemeClr val="tx1"/>
                </a:solidFill>
              </a:rPr>
              <a:t>Wat zijn de verschillen?</a:t>
            </a:r>
          </a:p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Klassikaal nabespreken.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FD3074F-8389-41AD-B7C7-EEAD136C71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50787" y="1600709"/>
            <a:ext cx="3656581" cy="365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67137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383</Words>
  <Application>Microsoft Office PowerPoint</Application>
  <PresentationFormat>Breedbeeld</PresentationFormat>
  <Paragraphs>90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Gill Sans MT</vt:lpstr>
      <vt:lpstr>Impact</vt:lpstr>
      <vt:lpstr>Wingdings</vt:lpstr>
      <vt:lpstr>Badge</vt:lpstr>
      <vt:lpstr>Ontwikkelingspsychologie</vt:lpstr>
      <vt:lpstr>Terugblik vorige les</vt:lpstr>
      <vt:lpstr>Deze les </vt:lpstr>
      <vt:lpstr>De puber</vt:lpstr>
      <vt:lpstr>Puberteit-fases</vt:lpstr>
      <vt:lpstr>Het puberbrein</vt:lpstr>
      <vt:lpstr>Opdracht breingeheim</vt:lpstr>
      <vt:lpstr>De adolescent </vt:lpstr>
      <vt:lpstr>Wat is het verschil tussen de puber en adolescent? </vt:lpstr>
      <vt:lpstr>Doel behaald? </vt:lpstr>
      <vt:lpstr>Volgende 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Ontwikkelingspsychologie</dc:title>
  <dc:creator>Tessa Boer</dc:creator>
  <cp:lastModifiedBy>Tessa Heeringa - Boer</cp:lastModifiedBy>
  <cp:revision>1</cp:revision>
  <dcterms:created xsi:type="dcterms:W3CDTF">2019-04-12T08:19:33Z</dcterms:created>
  <dcterms:modified xsi:type="dcterms:W3CDTF">2019-10-21T10:55:31Z</dcterms:modified>
</cp:coreProperties>
</file>